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0" d="100"/>
          <a:sy n="80" d="100"/>
        </p:scale>
        <p:origin x="-1779"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2017-04-17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2017-04-17</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2017-04-17</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2017-04-17</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2017-04-17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2017-04-17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a:t>
            </a:r>
            <a:r>
              <a:rPr lang="en-US" sz="600" dirty="0" smtClean="0">
                <a:latin typeface="Arial" panose="020B0604020202020204" pitchFamily="34" charset="0"/>
                <a:cs typeface="Arial" panose="020B0604020202020204" pitchFamily="34" charset="0"/>
              </a:rPr>
              <a:t>2017-04-17 </a:t>
            </a:r>
            <a:r>
              <a:rPr lang="en-US" sz="600" dirty="0" smtClean="0">
                <a:latin typeface="Arial" panose="020B0604020202020204" pitchFamily="34" charset="0"/>
                <a:cs typeface="Arial" panose="020B0604020202020204" pitchFamily="34" charset="0"/>
              </a:rPr>
              <a:t>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4.xml"/><Relationship Id="rId4" Type="http://schemas.openxmlformats.org/officeDocument/2006/relationships/image" Target="../media/image4.png"/><Relationship Id="rId9" Type="http://schemas.openxmlformats.org/officeDocument/2006/relationships/slide" Target="slide15.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payeeAccount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IBAN:FR76</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2017-04-17T06:02:20Z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353744"/>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221088"/>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sp>
        <p:nvSpPr>
          <p:cNvPr id="18" name="TextBox 17"/>
          <p:cNvSpPr txBox="1"/>
          <p:nvPr/>
        </p:nvSpPr>
        <p:spPr>
          <a:xfrm>
            <a:off x="4169427" y="2767320"/>
            <a:ext cx="409520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receive account (</a:t>
            </a:r>
            <a:r>
              <a:rPr lang="en-US" sz="1000" i="1" dirty="0" smtClean="0">
                <a:latin typeface="Arial" panose="020B0604020202020204" pitchFamily="34" charset="0"/>
                <a:cs typeface="Arial" panose="020B0604020202020204" pitchFamily="34" charset="0"/>
              </a:rPr>
              <a:t>only relevant for bank-to-bank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
        <p:nvSpPr>
          <p:cNvPr id="19" name="Right Brace 18"/>
          <p:cNvSpPr/>
          <p:nvPr/>
        </p:nvSpPr>
        <p:spPr>
          <a:xfrm>
            <a:off x="3960068" y="272291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181648" y="3393390"/>
            <a:ext cx="3981393" cy="380480"/>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There may also be a JSON object named </a:t>
            </a:r>
            <a:r>
              <a:rPr lang="en-US" sz="1000" b="1" dirty="0" err="1">
                <a:latin typeface="Courier New" panose="02070309020205020404" pitchFamily="49" charset="0"/>
                <a:cs typeface="Courier New" panose="02070309020205020404" pitchFamily="49" charset="0"/>
              </a:rPr>
              <a:t>additionalPayeeData</a:t>
            </a:r>
            <a:endParaRPr lang="en-US" sz="1000" b="1" dirty="0">
              <a:latin typeface="Courier New" panose="02070309020205020404" pitchFamily="49" charset="0"/>
              <a:cs typeface="Courier New" panose="02070309020205020404" pitchFamily="49" charset="0"/>
            </a:endParaRPr>
          </a:p>
          <a:p>
            <a:r>
              <a:rPr lang="en-US" sz="1000" dirty="0">
                <a:latin typeface="Arial" panose="020B0604020202020204" pitchFamily="34" charset="0"/>
                <a:cs typeface="Arial" panose="020B0604020202020204" pitchFamily="34" charset="0"/>
              </a:rPr>
              <a:t>h</a:t>
            </a:r>
            <a:r>
              <a:rPr lang="en-US" sz="1000" dirty="0" smtClean="0">
                <a:latin typeface="Arial" panose="020B0604020202020204" pitchFamily="34" charset="0"/>
                <a:cs typeface="Arial" panose="020B0604020202020204" pitchFamily="34" charset="0"/>
              </a:rPr>
              <a:t>olding </a:t>
            </a:r>
            <a:r>
              <a:rPr lang="en-US" sz="1000" dirty="0">
                <a:latin typeface="Arial" panose="020B0604020202020204" pitchFamily="34" charset="0"/>
                <a:cs typeface="Arial" panose="020B0604020202020204" pitchFamily="34" charset="0"/>
              </a:rPr>
              <a:t>p</a:t>
            </a:r>
            <a:r>
              <a:rPr lang="en-US" sz="1000" dirty="0" smtClean="0">
                <a:latin typeface="Arial" panose="020B0604020202020204" pitchFamily="34" charset="0"/>
                <a:cs typeface="Arial" panose="020B0604020202020204" pitchFamily="34" charset="0"/>
              </a:rPr>
              <a:t>ayment method or partner specific data</a:t>
            </a:r>
            <a:endParaRPr lang="en-US" sz="1000" b="1" i="1" dirty="0">
              <a:latin typeface="Arial" panose="020B0604020202020204" pitchFamily="34" charset="0"/>
              <a:cs typeface="Arial" panose="020B0604020202020204" pitchFamily="34" charset="0"/>
            </a:endParaRPr>
          </a:p>
        </p:txBody>
      </p:sp>
      <p:cxnSp>
        <p:nvCxnSpPr>
          <p:cNvPr id="21" name="Straight Arrow Connector 20"/>
          <p:cNvCxnSpPr>
            <a:stCxn id="20" idx="1"/>
          </p:cNvCxnSpPr>
          <p:nvPr/>
        </p:nvCxnSpPr>
        <p:spPr>
          <a:xfrm rot="10800000">
            <a:off x="1115620" y="3139976"/>
            <a:ext cx="3066029" cy="443655"/>
          </a:xfrm>
          <a:prstGeom prst="bentConnector3">
            <a:avLst>
              <a:gd name="adj1" fmla="val 1845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764704"/>
            <a:ext cx="8136904" cy="5478423"/>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operations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in REST an operation is also defined by the used HTTP verb (GET, POST, etc.) and URL making digitally signed messages rather awkward.  In Saturn, messages are uniquely defined by their JSON contents making message signatures, documentation, and embedding straightforward.</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368842"/>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60042" y="1115445"/>
            <a:ext cx="1405700" cy="1749121"/>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Lst>
            <a:ahLst/>
            <a:cxnLst>
              <a:cxn ang="0">
                <a:pos x="connsiteX0" y="connsiteY0"/>
              </a:cxn>
              <a:cxn ang="0">
                <a:pos x="connsiteX1" y="connsiteY1"/>
              </a:cxn>
              <a:cxn ang="0">
                <a:pos x="connsiteX2" y="connsiteY2"/>
              </a:cxn>
              <a:cxn ang="0">
                <a:pos x="connsiteX3" y="connsiteY3"/>
              </a:cxn>
            </a:cxnLst>
            <a:rect l="l" t="t" r="r" b="b"/>
            <a:pathLst>
              <a:path w="75321" h="1621312">
                <a:moveTo>
                  <a:pt x="0" y="188147"/>
                </a:moveTo>
                <a:lnTo>
                  <a:pt x="14843" y="0"/>
                </a:lnTo>
                <a:cubicBezTo>
                  <a:pt x="40474" y="581953"/>
                  <a:pt x="75385" y="1379642"/>
                  <a:pt x="75321" y="1382615"/>
                </a:cubicBezTo>
                <a:cubicBezTo>
                  <a:pt x="75281" y="1382795"/>
                  <a:pt x="66792" y="1495578"/>
                  <a:pt x="56841" y="1621312"/>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131840" y="3320102"/>
            <a:ext cx="2598788"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Account Type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54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7126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09250" y="3070475"/>
            <a:ext cx="105028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Decryption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87157"/>
              <a:ext cx="10422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2017-04-17T06:01:36Z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2017-04-17T06:32:00Z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2017-04-17T08:02:18+02:00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7992888" cy="5478423"/>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2017-04-17T04:34:29Z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2017-04-17T05:34:31Z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063304"/>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980728"/>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64336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50794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185450" y="5835877"/>
            <a:ext cx="8712968"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37001" y="1844824"/>
            <a:ext cx="2746693"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199033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50823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42565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8280920" cy="501675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2017-04-17T16:26:57Z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2017-04-17T17:26:58Z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1461174554959</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CN=Big Bank,2.5.4.5</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=#1306383936363430,C=DE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smtClean="0">
                <a:solidFill>
                  <a:srgbClr val="0000C0"/>
                </a:solidFill>
                <a:latin typeface="verdana"/>
              </a:rPr>
              <a:t>MIIBtTCCAVmgAwIBAgIGAVQ0 … 5CHYX3i2r67iG_MsApiD3jFnqaJhxCZ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0000C0"/>
                </a:solidFill>
                <a:latin typeface="verdana"/>
              </a:rPr>
              <a:t>MIIDcjCCAVqgAwIBAgIBAzANB</a:t>
            </a:r>
            <a:r>
              <a:rPr lang="en-US" sz="1000" dirty="0" smtClean="0">
                <a:solidFill>
                  <a:srgbClr val="0000C0"/>
                </a:solidFill>
                <a:latin typeface="verdana"/>
              </a:rPr>
              <a:t> … gkqhkiG9w0BAQ0FADAwMQswCQYD</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433606"/>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375702"/>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55866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423253"/>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266305"/>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606080"/>
            <a:ext cx="177227" cy="1534888"/>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122485"/>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009189"/>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12683</TotalTime>
  <Words>1621</Words>
  <Application>Microsoft Office PowerPoint</Application>
  <PresentationFormat>On-screen Show (4:3)</PresentationFormat>
  <Paragraphs>248</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444</cp:revision>
  <dcterms:created xsi:type="dcterms:W3CDTF">2016-04-29T15:32:52Z</dcterms:created>
  <dcterms:modified xsi:type="dcterms:W3CDTF">2017-04-17T05:49:44Z</dcterms:modified>
</cp:coreProperties>
</file>