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83" d="100"/>
          <a:sy n="83" d="100"/>
        </p:scale>
        <p:origin x="-1143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Arrow Connector 22"/>
          <p:cNvCxnSpPr/>
          <p:nvPr/>
        </p:nvCxnSpPr>
        <p:spPr>
          <a:xfrm flipV="1">
            <a:off x="6690249" y="1512000"/>
            <a:ext cx="1224000" cy="1548000"/>
          </a:xfrm>
          <a:prstGeom prst="bentConnector3">
            <a:avLst>
              <a:gd name="adj1" fmla="val 61818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095999" y="1360884"/>
            <a:ext cx="1836000" cy="985502"/>
          </a:xfrm>
          <a:prstGeom prst="bentConnector3">
            <a:avLst>
              <a:gd name="adj1" fmla="val 36945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ounded Rectangle 317"/>
          <p:cNvSpPr/>
          <p:nvPr/>
        </p:nvSpPr>
        <p:spPr>
          <a:xfrm>
            <a:off x="1547664" y="837865"/>
            <a:ext cx="1826674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507340" y="2063239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88" y="195235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924364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4364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00172" y="2062002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1" name="Oval 260"/>
          <p:cNvSpPr/>
          <p:nvPr/>
        </p:nvSpPr>
        <p:spPr>
          <a:xfrm>
            <a:off x="1907824" y="2945403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907824" y="2023590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7924364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Oval 262"/>
          <p:cNvSpPr/>
          <p:nvPr/>
        </p:nvSpPr>
        <p:spPr>
          <a:xfrm>
            <a:off x="1907824" y="1101778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716726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716726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716726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5" name="Straight Arrow Connector 304"/>
          <p:cNvCxnSpPr/>
          <p:nvPr/>
        </p:nvCxnSpPr>
        <p:spPr>
          <a:xfrm>
            <a:off x="1305810" y="2363965"/>
            <a:ext cx="626507" cy="715544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3059832" y="3241294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3059832" y="2350034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3059832" y="1413931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3027759" y="1532334"/>
            <a:ext cx="665305" cy="669933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3059832" y="2474907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3052763" y="1535374"/>
            <a:ext cx="623504" cy="69942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27318" y="1640302"/>
            <a:ext cx="735947" cy="135000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3047491" y="2473716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939512" y="1679825"/>
            <a:ext cx="729374" cy="1350000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39552" y="159073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70548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368490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540598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819750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664438" y="3701850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293096"/>
            <a:ext cx="4152320" cy="2160240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Merchants are connected to Acquirers who handle the communication with the Issuer Banks (or card networks).  An Acquirer is usually the entity that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infrastructure needed to support card transactions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model also depends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788024" y="3789040"/>
            <a:ext cx="4032448" cy="2854648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(TS), that vouches for the Merchant’s validity 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including its claimed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 with respect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(1) is maintained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signed digital contracts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resulting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Merchant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User authorization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step, combined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need for externally configured security, path, or routing information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5347532" y="289799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167964" y="264794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233519" y="2935190"/>
            <a:ext cx="396000" cy="2880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-5832" y="6654442"/>
            <a:ext cx="28408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</a:t>
            </a:r>
            <a:r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t>A.Rundgren-2020-12-02:2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26500" y="1628800"/>
            <a:ext cx="1096302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914014" y="2680165"/>
            <a:ext cx="1067169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448326" y="3185182"/>
            <a:ext cx="288000" cy="315826"/>
            <a:chOff x="7439528" y="2941466"/>
            <a:chExt cx="216024" cy="2629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56" y="1014239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142358" y="1088792"/>
            <a:ext cx="359900" cy="468000"/>
            <a:chOff x="5523510" y="2050055"/>
            <a:chExt cx="359900" cy="502719"/>
          </a:xfrm>
        </p:grpSpPr>
        <p:pic>
          <p:nvPicPr>
            <p:cNvPr id="18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5327161" y="1624222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004048" y="705592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9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0" y="1001343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/>
          <p:cNvGrpSpPr/>
          <p:nvPr/>
        </p:nvGrpSpPr>
        <p:grpSpPr>
          <a:xfrm>
            <a:off x="317822" y="1075896"/>
            <a:ext cx="359900" cy="468000"/>
            <a:chOff x="5523510" y="2050055"/>
            <a:chExt cx="359900" cy="502719"/>
          </a:xfrm>
        </p:grpSpPr>
        <p:pic>
          <p:nvPicPr>
            <p:cNvPr id="191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" name="Rectangle 191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7" name="Rectangle 11"/>
          <p:cNvSpPr/>
          <p:nvPr/>
        </p:nvSpPr>
        <p:spPr>
          <a:xfrm>
            <a:off x="502625" y="1611326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9512" y="692696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0" y="2895327"/>
            <a:ext cx="938404" cy="586970"/>
          </a:xfrm>
          <a:prstGeom prst="rect">
            <a:avLst/>
          </a:prstGeom>
        </p:spPr>
      </p:pic>
      <p:sp>
        <p:nvSpPr>
          <p:cNvPr id="206" name="Rectangle 11"/>
          <p:cNvSpPr/>
          <p:nvPr/>
        </p:nvSpPr>
        <p:spPr>
          <a:xfrm flipV="1">
            <a:off x="499701" y="2416309"/>
            <a:ext cx="183867" cy="390421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322409" y="347139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Alternative: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SEPA Card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88" y="5948089"/>
            <a:ext cx="3906000" cy="40011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additional fees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on top of the fees required by the Banks running the payment scheme like SEPA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Inst.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119448" y="5977097"/>
            <a:ext cx="3369600" cy="5539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actual payment business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remains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the hands of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fully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decentralized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network of Banks running a specific payment scheme.</a:t>
            </a:r>
          </a:p>
        </p:txBody>
      </p:sp>
      <p:sp>
        <p:nvSpPr>
          <p:cNvPr id="20" name="Oval 19"/>
          <p:cNvSpPr/>
          <p:nvPr/>
        </p:nvSpPr>
        <p:spPr>
          <a:xfrm>
            <a:off x="6228184" y="2258428"/>
            <a:ext cx="180000" cy="18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7601100" y="1420909"/>
            <a:ext cx="180000" cy="18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4471</TotalTime>
  <Words>305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versus Saturn</dc:title>
  <dc:creator>Anders Rundgren</dc:creator>
  <cp:lastModifiedBy>Anders</cp:lastModifiedBy>
  <cp:revision>263</cp:revision>
  <dcterms:created xsi:type="dcterms:W3CDTF">2018-11-18T09:32:02Z</dcterms:created>
  <dcterms:modified xsi:type="dcterms:W3CDTF">2020-12-02T07:44:05Z</dcterms:modified>
</cp:coreProperties>
</file>