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53235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2020-04-07 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3616" y="2091625"/>
            <a:ext cx="136531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28792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08620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32849" y="2820052"/>
            <a:ext cx="1346844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761256" y="2492896"/>
            <a:ext cx="3529304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45728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67817" y="4137115"/>
            <a:ext cx="1676908" cy="202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3616" y="4303197"/>
            <a:ext cx="136531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55292" y="4989232"/>
            <a:ext cx="1301959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826975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is now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9472"/>
            <a:ext cx="1692000" cy="1656184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an envelope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package is then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67897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25889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4959479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134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Banking, Security Foundations, Actors, and Interactions</dc:title>
  <dc:creator>Anders</dc:creator>
  <cp:lastModifiedBy>Anders</cp:lastModifiedBy>
  <cp:revision>71</cp:revision>
  <dcterms:created xsi:type="dcterms:W3CDTF">2020-04-04T04:57:28Z</dcterms:created>
  <dcterms:modified xsi:type="dcterms:W3CDTF">2020-04-07T14:28:40Z</dcterms:modified>
</cp:coreProperties>
</file>