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7" r:id="rId2"/>
    <p:sldMasterId id="2147483744" r:id="rId3"/>
    <p:sldMasterId id="2147483732" r:id="rId4"/>
    <p:sldMasterId id="2147483720" r:id="rId5"/>
    <p:sldMasterId id="2147483708" r:id="rId6"/>
    <p:sldMasterId id="2147483696" r:id="rId7"/>
    <p:sldMasterId id="2147483684" r:id="rId8"/>
    <p:sldMasterId id="2147483672" r:id="rId9"/>
    <p:sldMasterId id="2147483660" r:id="rId10"/>
  </p:sldMasterIdLst>
  <p:sldIdLst>
    <p:sldId id="265" r:id="rId11"/>
  </p:sldIdLst>
  <p:sldSz cx="10801350" cy="4679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261"/>
    <a:srgbClr val="F6EBA8"/>
    <a:srgbClr val="FFD85D"/>
    <a:srgbClr val="FBF7A3"/>
    <a:srgbClr val="FFD03B"/>
    <a:srgbClr val="FDFAC7"/>
    <a:srgbClr val="EEE1FF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99839" autoAdjust="0"/>
  </p:normalViewPr>
  <p:slideViewPr>
    <p:cSldViewPr>
      <p:cViewPr varScale="1">
        <p:scale>
          <a:sx n="102" d="100"/>
          <a:sy n="102" d="100"/>
        </p:scale>
        <p:origin x="-75" y="-414"/>
      </p:cViewPr>
      <p:guideLst>
        <p:guide orient="horz" pos="1474"/>
        <p:guide pos="3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1453824"/>
            <a:ext cx="9181148" cy="10031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2651975"/>
            <a:ext cx="7560947" cy="11959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3275966"/>
            <a:ext cx="6480810" cy="38674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418166"/>
            <a:ext cx="6480810" cy="2807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3662715"/>
            <a:ext cx="6480810" cy="5492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187420"/>
            <a:ext cx="2430303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4" y="187420"/>
            <a:ext cx="7110887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1453824"/>
            <a:ext cx="9181148" cy="1003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2651975"/>
            <a:ext cx="7560947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3007303"/>
            <a:ext cx="9181148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1983566"/>
            <a:ext cx="9181148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2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4" y="1047576"/>
            <a:ext cx="4772471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4" y="1484151"/>
            <a:ext cx="4772471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1" y="1047576"/>
            <a:ext cx="4774346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1" y="1484151"/>
            <a:ext cx="4774346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186331"/>
            <a:ext cx="3553572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186333"/>
            <a:ext cx="6038254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979324"/>
            <a:ext cx="3553572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2" y="1091989"/>
            <a:ext cx="9721216" cy="30885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3275966"/>
            <a:ext cx="648081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418166"/>
            <a:ext cx="648081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3662715"/>
            <a:ext cx="648081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187420"/>
            <a:ext cx="2430303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4" y="187420"/>
            <a:ext cx="7110887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187421"/>
            <a:ext cx="2430303" cy="399312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4" y="187421"/>
            <a:ext cx="7110887" cy="39931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1453824"/>
            <a:ext cx="9181148" cy="1003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2651975"/>
            <a:ext cx="7560947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3007303"/>
            <a:ext cx="9181148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1983566"/>
            <a:ext cx="9181148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53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2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1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4" y="1047576"/>
            <a:ext cx="4772471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4" y="1484151"/>
            <a:ext cx="4772471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1" y="1047576"/>
            <a:ext cx="4774346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1" y="1484151"/>
            <a:ext cx="4774346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2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4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9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05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186331"/>
            <a:ext cx="3553572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186333"/>
            <a:ext cx="6038254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979324"/>
            <a:ext cx="3553572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3275966"/>
            <a:ext cx="648081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418166"/>
            <a:ext cx="648081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3662715"/>
            <a:ext cx="648081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0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4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187420"/>
            <a:ext cx="2430303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4" y="187420"/>
            <a:ext cx="7110887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3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8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1453824"/>
            <a:ext cx="9181148" cy="1003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2651975"/>
            <a:ext cx="7560947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1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41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3007303"/>
            <a:ext cx="9181148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1983566"/>
            <a:ext cx="9181148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2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2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3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4" y="1047576"/>
            <a:ext cx="4772471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4" y="1484151"/>
            <a:ext cx="4772471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1" y="1047576"/>
            <a:ext cx="4774346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1" y="1484151"/>
            <a:ext cx="4774346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72" y="1091989"/>
            <a:ext cx="9721216" cy="30885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9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4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186331"/>
            <a:ext cx="3553572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186333"/>
            <a:ext cx="6038254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979324"/>
            <a:ext cx="3553572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7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3275966"/>
            <a:ext cx="648081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418166"/>
            <a:ext cx="648081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3662715"/>
            <a:ext cx="648081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1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3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187420"/>
            <a:ext cx="2430303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4" y="187420"/>
            <a:ext cx="7110887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73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1453824"/>
            <a:ext cx="9181148" cy="1003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2651975"/>
            <a:ext cx="7560947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3007303"/>
            <a:ext cx="9181148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1983566"/>
            <a:ext cx="9181148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2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3007303"/>
            <a:ext cx="9181148" cy="92949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1983568"/>
            <a:ext cx="9181148" cy="10237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4" y="1047576"/>
            <a:ext cx="4772471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4" y="1484151"/>
            <a:ext cx="4772471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1" y="1047576"/>
            <a:ext cx="4774346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1" y="1484151"/>
            <a:ext cx="4774346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186331"/>
            <a:ext cx="3553572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186333"/>
            <a:ext cx="6038254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979324"/>
            <a:ext cx="3553572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3275966"/>
            <a:ext cx="648081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418166"/>
            <a:ext cx="648081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3662715"/>
            <a:ext cx="648081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187420"/>
            <a:ext cx="2430303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4" y="187420"/>
            <a:ext cx="7110887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1453824"/>
            <a:ext cx="9181148" cy="1003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2651975"/>
            <a:ext cx="7560947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3007303"/>
            <a:ext cx="9181148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1983566"/>
            <a:ext cx="9181148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091989"/>
            <a:ext cx="4770595" cy="308855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2" y="1091989"/>
            <a:ext cx="4770595" cy="308855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2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4" y="1047576"/>
            <a:ext cx="4772471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4" y="1484151"/>
            <a:ext cx="4772471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1" y="1047576"/>
            <a:ext cx="4774346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1" y="1484151"/>
            <a:ext cx="4774346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186331"/>
            <a:ext cx="3553572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186333"/>
            <a:ext cx="6038254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979324"/>
            <a:ext cx="3553572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3275966"/>
            <a:ext cx="648081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418166"/>
            <a:ext cx="648081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3662715"/>
            <a:ext cx="648081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187420"/>
            <a:ext cx="2430303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4" y="187420"/>
            <a:ext cx="7110887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1453824"/>
            <a:ext cx="9181148" cy="1003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2651975"/>
            <a:ext cx="7560947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4" y="1047576"/>
            <a:ext cx="4772471" cy="4365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4" y="1484151"/>
            <a:ext cx="4772471" cy="2696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5" y="1047576"/>
            <a:ext cx="4774346" cy="4365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5" y="1484151"/>
            <a:ext cx="4774346" cy="2696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3007303"/>
            <a:ext cx="9181148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1983566"/>
            <a:ext cx="9181148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2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4" y="1047576"/>
            <a:ext cx="4772471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4" y="1484151"/>
            <a:ext cx="4772471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1" y="1047576"/>
            <a:ext cx="4774346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1" y="1484151"/>
            <a:ext cx="4774346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186331"/>
            <a:ext cx="3553572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186333"/>
            <a:ext cx="6038254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979324"/>
            <a:ext cx="3553572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3275966"/>
            <a:ext cx="648081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418166"/>
            <a:ext cx="648081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3662715"/>
            <a:ext cx="648081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187420"/>
            <a:ext cx="2430303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4" y="187420"/>
            <a:ext cx="7110887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1453824"/>
            <a:ext cx="9181148" cy="1003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2651975"/>
            <a:ext cx="7560947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3007303"/>
            <a:ext cx="9181148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1983566"/>
            <a:ext cx="9181148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2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4" y="1047576"/>
            <a:ext cx="4772471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4" y="1484151"/>
            <a:ext cx="4772471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1" y="1047576"/>
            <a:ext cx="4774346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1" y="1484151"/>
            <a:ext cx="4774346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186331"/>
            <a:ext cx="3553572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186333"/>
            <a:ext cx="6038254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979324"/>
            <a:ext cx="3553572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3275966"/>
            <a:ext cx="648081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418166"/>
            <a:ext cx="648081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3662715"/>
            <a:ext cx="648081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187420"/>
            <a:ext cx="2430303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4" y="187420"/>
            <a:ext cx="7110887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1453824"/>
            <a:ext cx="9181148" cy="1003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2651975"/>
            <a:ext cx="7560947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3007303"/>
            <a:ext cx="9181148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1983566"/>
            <a:ext cx="9181148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2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4" y="1047576"/>
            <a:ext cx="4772471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4" y="1484151"/>
            <a:ext cx="4772471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1" y="1047576"/>
            <a:ext cx="4774346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1" y="1484151"/>
            <a:ext cx="4774346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186331"/>
            <a:ext cx="3553572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186333"/>
            <a:ext cx="6038254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979324"/>
            <a:ext cx="3553572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3275966"/>
            <a:ext cx="648081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418166"/>
            <a:ext cx="648081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3662715"/>
            <a:ext cx="648081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1" y="186331"/>
            <a:ext cx="3553572" cy="79299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186334"/>
            <a:ext cx="6038254" cy="399420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1" y="979324"/>
            <a:ext cx="3553572" cy="3201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187420"/>
            <a:ext cx="2430303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4" y="187420"/>
            <a:ext cx="7110887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1453824"/>
            <a:ext cx="9181148" cy="1003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2651975"/>
            <a:ext cx="7560947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3007303"/>
            <a:ext cx="9181148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1983566"/>
            <a:ext cx="9181148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2" y="1091989"/>
            <a:ext cx="47705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4" y="1047576"/>
            <a:ext cx="4772471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4" y="1484151"/>
            <a:ext cx="4772471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1" y="1047576"/>
            <a:ext cx="4774346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1" y="1484151"/>
            <a:ext cx="4774346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186331"/>
            <a:ext cx="3553572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186333"/>
            <a:ext cx="6038254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979324"/>
            <a:ext cx="3553572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3275966"/>
            <a:ext cx="648081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418166"/>
            <a:ext cx="648081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3662715"/>
            <a:ext cx="648081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277928">
            <a:off x="2298876" y="1391229"/>
            <a:ext cx="6112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Preliminary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8205" y="4568794"/>
            <a:ext cx="23488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Saturn © WebPKI.org 2017-10-13 V3, API V0.57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078948" y="4572620"/>
            <a:ext cx="7655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7622713-B415-47DE-A26F-9FE74A2F44E9}" type="slidenum">
              <a:rPr lang="en-US" sz="6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/15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091989"/>
            <a:ext cx="9721216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091989"/>
            <a:ext cx="9721216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BEDF-705E-49AF-A578-CCA5500C5D53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E79BA-E6BC-4D8D-B897-AF1EE3C5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6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091989"/>
            <a:ext cx="9721216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BF281-1ACD-433B-B8EF-4D3169E3E46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42A3-D9E6-406E-840F-6645FCC8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5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091989"/>
            <a:ext cx="9721216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091989"/>
            <a:ext cx="9721216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091989"/>
            <a:ext cx="9721216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091989"/>
            <a:ext cx="9721216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091989"/>
            <a:ext cx="9721216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187418"/>
            <a:ext cx="9721216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091989"/>
            <a:ext cx="9721216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3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8" y="4337626"/>
            <a:ext cx="342042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1" y="4337626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7967825" y="813382"/>
            <a:ext cx="0" cy="36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732355" y="813382"/>
            <a:ext cx="0" cy="36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1592" y="237318"/>
            <a:ext cx="442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Session Based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Remote Attestation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38443" y="237318"/>
            <a:ext cx="4658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(Stateless) Remote Attestation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52355" y="2037518"/>
            <a:ext cx="2160000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Protected API Call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6887825" y="1366924"/>
            <a:ext cx="2160000" cy="553074"/>
            <a:chOff x="5724128" y="1557026"/>
            <a:chExt cx="2160000" cy="5530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Rectangle 82"/>
            <p:cNvSpPr/>
            <p:nvPr/>
          </p:nvSpPr>
          <p:spPr>
            <a:xfrm>
              <a:off x="5724128" y="1557026"/>
              <a:ext cx="2160000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dirty="0" smtClean="0"/>
                <a:t>Discrete API Call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24128" y="1833101"/>
              <a:ext cx="2160000" cy="276999"/>
            </a:xfrm>
            <a:prstGeom prst="rect">
              <a:avLst/>
            </a:prstGeom>
            <a:solidFill>
              <a:srgbClr val="FFD85D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Attestation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52355" y="3815264"/>
            <a:ext cx="2160000" cy="575950"/>
            <a:chOff x="1743196" y="3766586"/>
            <a:chExt cx="2160000" cy="575950"/>
          </a:xfrm>
        </p:grpSpPr>
        <p:sp>
          <p:nvSpPr>
            <p:cNvPr id="86" name="Rectangle 85"/>
            <p:cNvSpPr/>
            <p:nvPr/>
          </p:nvSpPr>
          <p:spPr>
            <a:xfrm>
              <a:off x="1743196" y="3766586"/>
              <a:ext cx="2160000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dirty="0" smtClean="0"/>
                <a:t>Session Termination</a:t>
              </a:r>
              <a:endParaRPr lang="en-US" dirty="0"/>
            </a:p>
          </p:txBody>
        </p:sp>
        <p:sp>
          <p:nvSpPr>
            <p:cNvPr id="87" name="Bent-Up Arrow 86"/>
            <p:cNvSpPr/>
            <p:nvPr/>
          </p:nvSpPr>
          <p:spPr>
            <a:xfrm rot="5400000">
              <a:off x="3234750" y="3905146"/>
              <a:ext cx="298716" cy="576064"/>
            </a:xfrm>
            <a:prstGeom prst="bentUpArrow">
              <a:avLst>
                <a:gd name="adj1" fmla="val 24055"/>
                <a:gd name="adj2" fmla="val 30954"/>
                <a:gd name="adj3" fmla="val 33899"/>
              </a:avLst>
            </a:prstGeom>
            <a:solidFill>
              <a:srgbClr val="F9F26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652355" y="1106956"/>
            <a:ext cx="2160000" cy="553858"/>
            <a:chOff x="2568868" y="1418318"/>
            <a:chExt cx="2160000" cy="5538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2568868" y="1695177"/>
              <a:ext cx="2160000" cy="276999"/>
            </a:xfrm>
            <a:prstGeom prst="rect">
              <a:avLst/>
            </a:prstGeom>
            <a:solidFill>
              <a:srgbClr val="FFD85D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Attestation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68868" y="1418318"/>
              <a:ext cx="2160000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dirty="0" smtClean="0"/>
                <a:t>Session Initiation</a:t>
              </a:r>
              <a:endParaRPr lang="en-US" dirty="0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1652355" y="2613582"/>
            <a:ext cx="2160000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Protected API Call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652355" y="3200679"/>
            <a:ext cx="2160000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Protected API Call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87825" y="2325784"/>
            <a:ext cx="2160000" cy="553074"/>
            <a:chOff x="5724128" y="1557026"/>
            <a:chExt cx="2160000" cy="5530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/>
            <p:cNvSpPr/>
            <p:nvPr/>
          </p:nvSpPr>
          <p:spPr>
            <a:xfrm>
              <a:off x="5724128" y="1557026"/>
              <a:ext cx="2160000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dirty="0" smtClean="0"/>
                <a:t>Discrete API Call</a:t>
              </a: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724128" y="1833101"/>
              <a:ext cx="2160000" cy="276999"/>
            </a:xfrm>
            <a:prstGeom prst="rect">
              <a:avLst/>
            </a:prstGeom>
            <a:solidFill>
              <a:srgbClr val="FFD85D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Attestation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887825" y="3284644"/>
            <a:ext cx="2160000" cy="553074"/>
            <a:chOff x="5724128" y="1557026"/>
            <a:chExt cx="2160000" cy="5530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Rectangle 96"/>
            <p:cNvSpPr/>
            <p:nvPr/>
          </p:nvSpPr>
          <p:spPr>
            <a:xfrm>
              <a:off x="5724128" y="1557026"/>
              <a:ext cx="2160000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dirty="0" smtClean="0"/>
                <a:t>Discrete API Call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724128" y="1833101"/>
              <a:ext cx="2160000" cy="276999"/>
            </a:xfrm>
            <a:prstGeom prst="rect">
              <a:avLst/>
            </a:prstGeom>
            <a:solidFill>
              <a:srgbClr val="FFD85D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Attestation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Left Brace 98"/>
          <p:cNvSpPr/>
          <p:nvPr/>
        </p:nvSpPr>
        <p:spPr>
          <a:xfrm>
            <a:off x="1175279" y="1029406"/>
            <a:ext cx="438633" cy="3145805"/>
          </a:xfrm>
          <a:prstGeom prst="leftBrace">
            <a:avLst>
              <a:gd name="adj1" fmla="val 31587"/>
              <a:gd name="adj2" fmla="val 50000"/>
            </a:avLst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44091" y="241198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“Atomic”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67223" y="413088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“Receipt”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13400</TotalTime>
  <Words>42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Office Theme</vt:lpstr>
      <vt:lpstr>8_Custom Design</vt:lpstr>
      <vt:lpstr>7_Custom Design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Presentation</dc:title>
  <dc:creator>Anders Rundgren</dc:creator>
  <cp:lastModifiedBy>Anders</cp:lastModifiedBy>
  <cp:revision>497</cp:revision>
  <dcterms:created xsi:type="dcterms:W3CDTF">2016-04-29T15:32:52Z</dcterms:created>
  <dcterms:modified xsi:type="dcterms:W3CDTF">2019-06-26T07:50:23Z</dcterms:modified>
</cp:coreProperties>
</file>