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63"/>
          <p:cNvSpPr/>
          <p:nvPr/>
        </p:nvSpPr>
        <p:spPr>
          <a:xfrm rot="5400000">
            <a:off x="3183560" y="3069991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5292080" y="4962795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41353" y="4644957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7544" y="3223961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1668" y="3698980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FFFE7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1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4317" y="1708015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3511874" y="2215849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67744" y="479705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00192" y="3289765"/>
            <a:ext cx="2403222" cy="16773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Saturn service exposes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dedicated APIs, each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a for the purpose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security model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 are used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user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 purposes.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11358" y="5539301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5400000" flipH="1">
            <a:off x="3348152" y="2328964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3871377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338" y="3580023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1" y="3728017"/>
            <a:ext cx="1051571" cy="36181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28868" y="4143439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21" y="1628800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818527" y="2355443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32848" y="1708015"/>
            <a:ext cx="200728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or PISP/GW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83968" y="4880145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92220" y="1708015"/>
            <a:ext cx="1253613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 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71576" y="1708015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66599" y="1635580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571610" y="4633911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6725" y="476672"/>
            <a:ext cx="514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Saturn / Open Banking Integration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321081" y="2018989"/>
            <a:ext cx="214673" cy="1625936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671" y="2362006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3892551" y="2215849"/>
            <a:ext cx="868909" cy="13516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201784" y="2052686"/>
            <a:ext cx="973801" cy="1514765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578723" y="2052686"/>
            <a:ext cx="973801" cy="15147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056141" y="2355443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99963" y="2355443"/>
            <a:ext cx="97174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1192" y="2355443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824235" y="4516596"/>
            <a:ext cx="258789" cy="28280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491880" y="4777407"/>
            <a:ext cx="692818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66</cp:revision>
  <dcterms:created xsi:type="dcterms:W3CDTF">2020-05-25T17:53:39Z</dcterms:created>
  <dcterms:modified xsi:type="dcterms:W3CDTF">2020-06-20T04:32:06Z</dcterms:modified>
</cp:coreProperties>
</file>