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2017-09-12</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2017-09-09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method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6856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data for a </a:t>
            </a:r>
            <a:r>
              <a:rPr lang="en-US" sz="1000" dirty="0" smtClean="0">
                <a:latin typeface="Arial" panose="020B0604020202020204" pitchFamily="34" charset="0"/>
                <a:cs typeface="Arial" panose="020B0604020202020204" pitchFamily="34" charset="0"/>
              </a:rPr>
              <a:t>“SEPA-inspired</a:t>
            </a:r>
            <a:r>
              <a:rPr lang="en-US" sz="1000" smtClean="0">
                <a:latin typeface="Arial" panose="020B0604020202020204" pitchFamily="34" charset="0"/>
                <a:cs typeface="Arial" panose="020B0604020202020204" pitchFamily="34" charset="0"/>
              </a:rPr>
              <a:t>” </a:t>
            </a:r>
            <a:r>
              <a:rPr lang="en-US" sz="1000" smtClean="0">
                <a:latin typeface="Arial" panose="020B0604020202020204" pitchFamily="34" charset="0"/>
                <a:cs typeface="Arial" panose="020B0604020202020204" pitchFamily="34" charset="0"/>
              </a:rPr>
              <a:t>payment </a:t>
            </a:r>
            <a:r>
              <a:rPr lang="en-US" sz="1000" smtClean="0">
                <a:latin typeface="Arial" panose="020B0604020202020204" pitchFamily="34" charset="0"/>
                <a:cs typeface="Arial" panose="020B0604020202020204" pitchFamily="34" charset="0"/>
              </a:rPr>
              <a:t>method</a:t>
            </a:r>
            <a:r>
              <a:rPr lang="en-US" sz="1000"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/v3#areq</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136904" cy="5478423"/>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in REST an operation is also defined by the used HTTP verb (GET, POST, etc.) and URL making digitally signed messages rather awkward.  In Saturn, messages are uniquely defined by their JSON contents making message signatures, documentation, and embedding straightforward.</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12810</TotalTime>
  <Words>1619</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455</cp:revision>
  <dcterms:created xsi:type="dcterms:W3CDTF">2016-04-29T15:32:52Z</dcterms:created>
  <dcterms:modified xsi:type="dcterms:W3CDTF">2017-09-12T16:26:46Z</dcterms:modified>
</cp:coreProperties>
</file>