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2398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relies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including its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 [1],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[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A.Rundgren-2020-12-02:3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628800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09128" y="2273911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5" name="Oval 214"/>
          <p:cNvSpPr/>
          <p:nvPr/>
        </p:nvSpPr>
        <p:spPr>
          <a:xfrm>
            <a:off x="7655886" y="1437583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6" name="Oval 215"/>
          <p:cNvSpPr/>
          <p:nvPr/>
        </p:nvSpPr>
        <p:spPr>
          <a:xfrm>
            <a:off x="5254492" y="1743978"/>
            <a:ext cx="144000" cy="14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3600" rtlCol="0" anchor="ctr" anchorCtr="1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308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269</cp:revision>
  <dcterms:created xsi:type="dcterms:W3CDTF">2018-11-18T09:32:02Z</dcterms:created>
  <dcterms:modified xsi:type="dcterms:W3CDTF">2020-12-02T14:20:47Z</dcterms:modified>
</cp:coreProperties>
</file>