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972"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2017-09-18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slide" Target="slide8.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slide" Target="slide14.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9" name="Picture 6" descr="C:\Users\Anders\AppData\Local\Microsoft\Windows\INetCache\IE\10FYNQXY\Crystal_Clear_kdm_user_fema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24128" y="54021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040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7780" y="54021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pic>
        <p:nvPicPr>
          <p:cNvPr id="106" name="Picture 6" descr="C:\Users\Anders\AppData\Local\Microsoft\Windows\INetCache\IE\10FYNQXY\Crystal_Clear_kdm_user_female[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35852" y="54021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187624" y="282134"/>
            <a:ext cx="66247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Merchant Sends </a:t>
            </a:r>
            <a:r>
              <a:rPr lang="en-US" sz="1600" dirty="0" smtClean="0">
                <a:latin typeface="Arial" panose="020B0604020202020204" pitchFamily="34" charset="0"/>
                <a:cs typeface="Arial" panose="020B0604020202020204" pitchFamily="34" charset="0"/>
                <a:sym typeface="Wingdings"/>
              </a:rPr>
              <a:t>–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Receives </a:t>
            </a:r>
            <a:r>
              <a:rPr lang="en-US" sz="1600" dirty="0" smtClean="0">
                <a:latin typeface="Arial" panose="020B0604020202020204" pitchFamily="34" charset="0"/>
                <a:cs typeface="Arial" panose="020B0604020202020204" pitchFamily="34" charset="0"/>
                <a:sym typeface="Wingdings"/>
              </a:rPr>
              <a:t>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a:t>
            </a:r>
            <a:r>
              <a:rPr lang="en-US" sz="1000" smtClean="0">
                <a:latin typeface="Arial" panose="020B0604020202020204" pitchFamily="34" charset="0"/>
                <a:cs typeface="Arial" panose="020B0604020202020204" pitchFamily="34" charset="0"/>
              </a:rPr>
              <a:t>including </a:t>
            </a:r>
            <a:r>
              <a:rPr lang="en-US" sz="1000" i="1" smtClean="0">
                <a:latin typeface="Arial" panose="020B0604020202020204" pitchFamily="34" charset="0"/>
                <a:cs typeface="Arial" panose="020B0604020202020204" pitchFamily="34" charset="0"/>
                <a:hlinkClick r:id="rId3" action="ppaction://hlinksldjump"/>
              </a:rPr>
              <a:t>Delegated Trust</a:t>
            </a:r>
            <a:r>
              <a:rPr lang="en-US" sz="100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providerPaymentMethods</a:t>
            </a:r>
            <a:r>
              <a:rPr lang="en-US" sz="1000" dirty="0" smtClean="0">
                <a:latin typeface="Arial" panose="020B0604020202020204" pitchFamily="34" charset="0"/>
                <a:cs typeface="Arial" panose="020B0604020202020204" pitchFamily="34" charset="0"/>
              </a:rPr>
              <a:t> array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13005</TotalTime>
  <Words>1589</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470</cp:revision>
  <dcterms:created xsi:type="dcterms:W3CDTF">2016-04-29T15:32:52Z</dcterms:created>
  <dcterms:modified xsi:type="dcterms:W3CDTF">2017-09-18T14:47:16Z</dcterms:modified>
</cp:coreProperties>
</file>