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84" r:id="rId2"/>
    <p:sldMasterId id="2147483672" r:id="rId3"/>
    <p:sldMasterId id="2147483660" r:id="rId4"/>
  </p:sldMasterIdLst>
  <p:sldIdLst>
    <p:sldId id="256" r:id="rId5"/>
  </p:sldIdLst>
  <p:sldSz cx="12312650" cy="14546263"/>
  <p:notesSz cx="6858000" cy="9144000"/>
  <p:defaultTextStyle>
    <a:defPPr>
      <a:defRPr lang="en-US"/>
    </a:defPPr>
    <a:lvl1pPr marL="0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79755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59509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39264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19018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898773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78528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58282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38037" algn="l" defTabSz="1559509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FBF7A3"/>
    <a:srgbClr val="F9F261"/>
    <a:srgbClr val="FFFFAB"/>
    <a:srgbClr val="EE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99" autoAdjust="0"/>
  </p:normalViewPr>
  <p:slideViewPr>
    <p:cSldViewPr>
      <p:cViewPr>
        <p:scale>
          <a:sx n="100" d="100"/>
          <a:sy n="100" d="100"/>
        </p:scale>
        <p:origin x="-228" y="399"/>
      </p:cViewPr>
      <p:guideLst>
        <p:guide orient="horz" pos="4582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4518771"/>
            <a:ext cx="10465752" cy="311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8242883"/>
            <a:ext cx="8618855" cy="37173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5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3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19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9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7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5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3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6671" y="582526"/>
            <a:ext cx="2770347" cy="12411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632" y="582526"/>
            <a:ext cx="8105828" cy="124114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6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4518771"/>
            <a:ext cx="10465752" cy="311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8242883"/>
            <a:ext cx="8618855" cy="37173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5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3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19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9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7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5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3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5" y="9347324"/>
            <a:ext cx="10465752" cy="288904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5" y="6165328"/>
            <a:ext cx="10465752" cy="318199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975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59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392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190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987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7852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582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380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632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931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2" y="3256076"/>
            <a:ext cx="5440226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2" y="4613051"/>
            <a:ext cx="5440226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6" y="3256076"/>
            <a:ext cx="5442363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6" y="4613051"/>
            <a:ext cx="5442363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579159"/>
            <a:ext cx="4050777" cy="2464783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5" y="579158"/>
            <a:ext cx="6883113" cy="12414832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3043941"/>
            <a:ext cx="4050777" cy="9950049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19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7" y="10182384"/>
            <a:ext cx="7387590" cy="120208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7" y="1299735"/>
            <a:ext cx="7387590" cy="8727758"/>
          </a:xfrm>
        </p:spPr>
        <p:txBody>
          <a:bodyPr/>
          <a:lstStyle>
            <a:lvl1pPr marL="0" indent="0">
              <a:buNone/>
              <a:defRPr sz="5500"/>
            </a:lvl1pPr>
            <a:lvl2pPr marL="779755" indent="0">
              <a:buNone/>
              <a:defRPr sz="4800"/>
            </a:lvl2pPr>
            <a:lvl3pPr marL="1559509" indent="0">
              <a:buNone/>
              <a:defRPr sz="4100"/>
            </a:lvl3pPr>
            <a:lvl4pPr marL="2339264" indent="0">
              <a:buNone/>
              <a:defRPr sz="3400"/>
            </a:lvl4pPr>
            <a:lvl5pPr marL="3119018" indent="0">
              <a:buNone/>
              <a:defRPr sz="3400"/>
            </a:lvl5pPr>
            <a:lvl6pPr marL="3898773" indent="0">
              <a:buNone/>
              <a:defRPr sz="3400"/>
            </a:lvl6pPr>
            <a:lvl7pPr marL="4678528" indent="0">
              <a:buNone/>
              <a:defRPr sz="3400"/>
            </a:lvl7pPr>
            <a:lvl8pPr marL="5458282" indent="0">
              <a:buNone/>
              <a:defRPr sz="3400"/>
            </a:lvl8pPr>
            <a:lvl9pPr marL="6238037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7" y="11384474"/>
            <a:ext cx="7387590" cy="1707165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6671" y="582526"/>
            <a:ext cx="2770347" cy="12411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632" y="582526"/>
            <a:ext cx="8105828" cy="124114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4518771"/>
            <a:ext cx="10465752" cy="311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8242883"/>
            <a:ext cx="8618855" cy="37173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5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3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19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9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7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5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3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5" y="9347324"/>
            <a:ext cx="10465752" cy="288904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5" y="6165328"/>
            <a:ext cx="10465752" cy="318199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975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59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392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190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987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7852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582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380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632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931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2" y="3256076"/>
            <a:ext cx="5440226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2" y="4613051"/>
            <a:ext cx="5440226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6" y="3256076"/>
            <a:ext cx="5442363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6" y="4613051"/>
            <a:ext cx="5442363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5" y="9347324"/>
            <a:ext cx="10465752" cy="288904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5" y="6165328"/>
            <a:ext cx="10465752" cy="318199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975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59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392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190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987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7852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582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380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91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579159"/>
            <a:ext cx="4050777" cy="2464783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5" y="579158"/>
            <a:ext cx="6883113" cy="12414832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3043941"/>
            <a:ext cx="4050777" cy="9950049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7" y="10182384"/>
            <a:ext cx="7387590" cy="120208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7" y="1299735"/>
            <a:ext cx="7387590" cy="8727758"/>
          </a:xfrm>
        </p:spPr>
        <p:txBody>
          <a:bodyPr/>
          <a:lstStyle>
            <a:lvl1pPr marL="0" indent="0">
              <a:buNone/>
              <a:defRPr sz="5500"/>
            </a:lvl1pPr>
            <a:lvl2pPr marL="779755" indent="0">
              <a:buNone/>
              <a:defRPr sz="4800"/>
            </a:lvl2pPr>
            <a:lvl3pPr marL="1559509" indent="0">
              <a:buNone/>
              <a:defRPr sz="4100"/>
            </a:lvl3pPr>
            <a:lvl4pPr marL="2339264" indent="0">
              <a:buNone/>
              <a:defRPr sz="3400"/>
            </a:lvl4pPr>
            <a:lvl5pPr marL="3119018" indent="0">
              <a:buNone/>
              <a:defRPr sz="3400"/>
            </a:lvl5pPr>
            <a:lvl6pPr marL="3898773" indent="0">
              <a:buNone/>
              <a:defRPr sz="3400"/>
            </a:lvl6pPr>
            <a:lvl7pPr marL="4678528" indent="0">
              <a:buNone/>
              <a:defRPr sz="3400"/>
            </a:lvl7pPr>
            <a:lvl8pPr marL="5458282" indent="0">
              <a:buNone/>
              <a:defRPr sz="3400"/>
            </a:lvl8pPr>
            <a:lvl9pPr marL="6238037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7" y="11384474"/>
            <a:ext cx="7387590" cy="1707165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6671" y="582526"/>
            <a:ext cx="2770347" cy="12411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632" y="582526"/>
            <a:ext cx="8105828" cy="124114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4518771"/>
            <a:ext cx="10465752" cy="311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8242883"/>
            <a:ext cx="8618855" cy="37173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5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3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19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9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7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5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38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5" y="9347324"/>
            <a:ext cx="10465752" cy="288904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5" y="6165328"/>
            <a:ext cx="10465752" cy="318199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975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59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3926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190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987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7852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582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380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632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931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2" y="3256076"/>
            <a:ext cx="5440226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2" y="4613051"/>
            <a:ext cx="5440226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6" y="3256076"/>
            <a:ext cx="5442363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6" y="4613051"/>
            <a:ext cx="5442363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632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931" y="3394131"/>
            <a:ext cx="5438087" cy="95998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857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579159"/>
            <a:ext cx="4050777" cy="2464783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5" y="579158"/>
            <a:ext cx="6883113" cy="12414832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3043941"/>
            <a:ext cx="4050777" cy="9950049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7" y="10182384"/>
            <a:ext cx="7387590" cy="120208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7" y="1299735"/>
            <a:ext cx="7387590" cy="8727758"/>
          </a:xfrm>
        </p:spPr>
        <p:txBody>
          <a:bodyPr/>
          <a:lstStyle>
            <a:lvl1pPr marL="0" indent="0">
              <a:buNone/>
              <a:defRPr sz="5500"/>
            </a:lvl1pPr>
            <a:lvl2pPr marL="779755" indent="0">
              <a:buNone/>
              <a:defRPr sz="4800"/>
            </a:lvl2pPr>
            <a:lvl3pPr marL="1559509" indent="0">
              <a:buNone/>
              <a:defRPr sz="4100"/>
            </a:lvl3pPr>
            <a:lvl4pPr marL="2339264" indent="0">
              <a:buNone/>
              <a:defRPr sz="3400"/>
            </a:lvl4pPr>
            <a:lvl5pPr marL="3119018" indent="0">
              <a:buNone/>
              <a:defRPr sz="3400"/>
            </a:lvl5pPr>
            <a:lvl6pPr marL="3898773" indent="0">
              <a:buNone/>
              <a:defRPr sz="3400"/>
            </a:lvl6pPr>
            <a:lvl7pPr marL="4678528" indent="0">
              <a:buNone/>
              <a:defRPr sz="3400"/>
            </a:lvl7pPr>
            <a:lvl8pPr marL="5458282" indent="0">
              <a:buNone/>
              <a:defRPr sz="3400"/>
            </a:lvl8pPr>
            <a:lvl9pPr marL="6238037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7" y="11384474"/>
            <a:ext cx="7387590" cy="1707165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6671" y="582526"/>
            <a:ext cx="2770347" cy="12411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632" y="582526"/>
            <a:ext cx="8105828" cy="124114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2" y="3256076"/>
            <a:ext cx="5440226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2" y="4613051"/>
            <a:ext cx="5440226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6" y="3256076"/>
            <a:ext cx="5442363" cy="135697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9755" indent="0">
              <a:buNone/>
              <a:defRPr sz="3400" b="1"/>
            </a:lvl2pPr>
            <a:lvl3pPr marL="1559509" indent="0">
              <a:buNone/>
              <a:defRPr sz="3100" b="1"/>
            </a:lvl3pPr>
            <a:lvl4pPr marL="2339264" indent="0">
              <a:buNone/>
              <a:defRPr sz="2700" b="1"/>
            </a:lvl4pPr>
            <a:lvl5pPr marL="3119018" indent="0">
              <a:buNone/>
              <a:defRPr sz="2700" b="1"/>
            </a:lvl5pPr>
            <a:lvl6pPr marL="3898773" indent="0">
              <a:buNone/>
              <a:defRPr sz="2700" b="1"/>
            </a:lvl6pPr>
            <a:lvl7pPr marL="4678528" indent="0">
              <a:buNone/>
              <a:defRPr sz="2700" b="1"/>
            </a:lvl7pPr>
            <a:lvl8pPr marL="5458282" indent="0">
              <a:buNone/>
              <a:defRPr sz="2700" b="1"/>
            </a:lvl8pPr>
            <a:lvl9pPr marL="623803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6" y="4613051"/>
            <a:ext cx="5442363" cy="83809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3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579159"/>
            <a:ext cx="4050777" cy="2464783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5" y="579158"/>
            <a:ext cx="6883113" cy="12414832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3043941"/>
            <a:ext cx="4050777" cy="9950049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9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7" y="10182384"/>
            <a:ext cx="7387590" cy="1202088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7" y="1299735"/>
            <a:ext cx="7387590" cy="8727758"/>
          </a:xfrm>
        </p:spPr>
        <p:txBody>
          <a:bodyPr/>
          <a:lstStyle>
            <a:lvl1pPr marL="0" indent="0">
              <a:buNone/>
              <a:defRPr sz="5500"/>
            </a:lvl1pPr>
            <a:lvl2pPr marL="779755" indent="0">
              <a:buNone/>
              <a:defRPr sz="4800"/>
            </a:lvl2pPr>
            <a:lvl3pPr marL="1559509" indent="0">
              <a:buNone/>
              <a:defRPr sz="4100"/>
            </a:lvl3pPr>
            <a:lvl4pPr marL="2339264" indent="0">
              <a:buNone/>
              <a:defRPr sz="3400"/>
            </a:lvl4pPr>
            <a:lvl5pPr marL="3119018" indent="0">
              <a:buNone/>
              <a:defRPr sz="3400"/>
            </a:lvl5pPr>
            <a:lvl6pPr marL="3898773" indent="0">
              <a:buNone/>
              <a:defRPr sz="3400"/>
            </a:lvl6pPr>
            <a:lvl7pPr marL="4678528" indent="0">
              <a:buNone/>
              <a:defRPr sz="3400"/>
            </a:lvl7pPr>
            <a:lvl8pPr marL="5458282" indent="0">
              <a:buNone/>
              <a:defRPr sz="3400"/>
            </a:lvl8pPr>
            <a:lvl9pPr marL="6238037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7" y="11384474"/>
            <a:ext cx="7387590" cy="1707165"/>
          </a:xfrm>
        </p:spPr>
        <p:txBody>
          <a:bodyPr/>
          <a:lstStyle>
            <a:lvl1pPr marL="0" indent="0">
              <a:buNone/>
              <a:defRPr sz="2400"/>
            </a:lvl1pPr>
            <a:lvl2pPr marL="779755" indent="0">
              <a:buNone/>
              <a:defRPr sz="2000"/>
            </a:lvl2pPr>
            <a:lvl3pPr marL="1559509" indent="0">
              <a:buNone/>
              <a:defRPr sz="1700"/>
            </a:lvl3pPr>
            <a:lvl4pPr marL="2339264" indent="0">
              <a:buNone/>
              <a:defRPr sz="1500"/>
            </a:lvl4pPr>
            <a:lvl5pPr marL="3119018" indent="0">
              <a:buNone/>
              <a:defRPr sz="1500"/>
            </a:lvl5pPr>
            <a:lvl6pPr marL="3898773" indent="0">
              <a:buNone/>
              <a:defRPr sz="1500"/>
            </a:lvl6pPr>
            <a:lvl7pPr marL="4678528" indent="0">
              <a:buNone/>
              <a:defRPr sz="1500"/>
            </a:lvl7pPr>
            <a:lvl8pPr marL="5458282" indent="0">
              <a:buNone/>
              <a:defRPr sz="1500"/>
            </a:lvl8pPr>
            <a:lvl9pPr marL="623803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582527"/>
            <a:ext cx="11081385" cy="2424377"/>
          </a:xfrm>
          <a:prstGeom prst="rect">
            <a:avLst/>
          </a:prstGeom>
        </p:spPr>
        <p:txBody>
          <a:bodyPr vert="horz" lIns="155951" tIns="77975" rIns="155951" bIns="779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3394131"/>
            <a:ext cx="11081385" cy="9599861"/>
          </a:xfrm>
          <a:prstGeom prst="rect">
            <a:avLst/>
          </a:prstGeom>
        </p:spPr>
        <p:txBody>
          <a:bodyPr vert="horz" lIns="155951" tIns="77975" rIns="155951" bIns="779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2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A670-7813-4138-9E5C-CE602A051C3C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13482232"/>
            <a:ext cx="3899005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4795-BB6C-45E5-8002-3E2ED04ED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559509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816" indent="-584816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67101" indent="-48734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49387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29141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08896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8865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68405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816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27914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9755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509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264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1901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98773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7852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58282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38037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582527"/>
            <a:ext cx="11081385" cy="2424377"/>
          </a:xfrm>
          <a:prstGeom prst="rect">
            <a:avLst/>
          </a:prstGeom>
        </p:spPr>
        <p:txBody>
          <a:bodyPr vert="horz" lIns="155951" tIns="77975" rIns="155951" bIns="779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3394131"/>
            <a:ext cx="11081385" cy="9599861"/>
          </a:xfrm>
          <a:prstGeom prst="rect">
            <a:avLst/>
          </a:prstGeom>
        </p:spPr>
        <p:txBody>
          <a:bodyPr vert="horz" lIns="155951" tIns="77975" rIns="155951" bIns="779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2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13482232"/>
            <a:ext cx="3899005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559509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816" indent="-584816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67101" indent="-48734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49387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29141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08896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8865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68405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816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27914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9755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509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264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1901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98773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7852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58282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38037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582527"/>
            <a:ext cx="11081385" cy="2424377"/>
          </a:xfrm>
          <a:prstGeom prst="rect">
            <a:avLst/>
          </a:prstGeom>
        </p:spPr>
        <p:txBody>
          <a:bodyPr vert="horz" lIns="155951" tIns="77975" rIns="155951" bIns="779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3394131"/>
            <a:ext cx="11081385" cy="9599861"/>
          </a:xfrm>
          <a:prstGeom prst="rect">
            <a:avLst/>
          </a:prstGeom>
        </p:spPr>
        <p:txBody>
          <a:bodyPr vert="horz" lIns="155951" tIns="77975" rIns="155951" bIns="779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2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13482232"/>
            <a:ext cx="3899005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559509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816" indent="-584816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67101" indent="-48734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49387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29141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08896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8865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68405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816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27914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9755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509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264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1901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98773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7852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58282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38037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582527"/>
            <a:ext cx="11081385" cy="2424377"/>
          </a:xfrm>
          <a:prstGeom prst="rect">
            <a:avLst/>
          </a:prstGeom>
        </p:spPr>
        <p:txBody>
          <a:bodyPr vert="horz" lIns="155951" tIns="77975" rIns="155951" bIns="779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3394131"/>
            <a:ext cx="11081385" cy="9599861"/>
          </a:xfrm>
          <a:prstGeom prst="rect">
            <a:avLst/>
          </a:prstGeom>
        </p:spPr>
        <p:txBody>
          <a:bodyPr vert="horz" lIns="155951" tIns="77975" rIns="155951" bIns="779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2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2017-06-15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13482232"/>
            <a:ext cx="3899005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13482232"/>
            <a:ext cx="2872952" cy="774454"/>
          </a:xfrm>
          <a:prstGeom prst="rect">
            <a:avLst/>
          </a:prstGeom>
        </p:spPr>
        <p:txBody>
          <a:bodyPr vert="horz" lIns="155951" tIns="77975" rIns="155951" bIns="7797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559509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816" indent="-584816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67101" indent="-48734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49387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29141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08896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8865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68405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8160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27914" indent="-389877" algn="l" defTabSz="1559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9755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59509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264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1901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98773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78528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58282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38037" algn="l" defTabSz="155950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Picture 4" descr="C:\Users\Anders\AppData\Local\Microsoft\Windows\INetCache\IE\02MQI6Y4\sony-vaio-nw-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37" y="621742"/>
            <a:ext cx="999555" cy="72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4" name="Straight Connector 413"/>
          <p:cNvCxnSpPr/>
          <p:nvPr/>
        </p:nvCxnSpPr>
        <p:spPr>
          <a:xfrm flipH="1">
            <a:off x="4909495" y="1316581"/>
            <a:ext cx="1720" cy="12816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139"/>
          <p:cNvCxnSpPr/>
          <p:nvPr/>
        </p:nvCxnSpPr>
        <p:spPr>
          <a:xfrm rot="10800000">
            <a:off x="2558327" y="6830051"/>
            <a:ext cx="6196689" cy="2895695"/>
          </a:xfrm>
          <a:prstGeom prst="bentConnector3">
            <a:avLst>
              <a:gd name="adj1" fmla="val 52021"/>
            </a:avLst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oup 415"/>
          <p:cNvGrpSpPr/>
          <p:nvPr/>
        </p:nvGrpSpPr>
        <p:grpSpPr>
          <a:xfrm>
            <a:off x="1763837" y="12549073"/>
            <a:ext cx="555739" cy="390237"/>
            <a:chOff x="1677895" y="8785299"/>
            <a:chExt cx="555739" cy="390237"/>
          </a:xfrm>
        </p:grpSpPr>
        <p:cxnSp>
          <p:nvCxnSpPr>
            <p:cNvPr id="417" name="Straight Arrow Connector 416"/>
            <p:cNvCxnSpPr/>
            <p:nvPr/>
          </p:nvCxnSpPr>
          <p:spPr>
            <a:xfrm>
              <a:off x="1677895" y="8785299"/>
              <a:ext cx="202775" cy="278605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TextBox 417"/>
            <p:cNvSpPr txBox="1"/>
            <p:nvPr/>
          </p:nvSpPr>
          <p:spPr>
            <a:xfrm>
              <a:off x="1855967" y="8929315"/>
              <a:ext cx="377667" cy="246221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9" name="Group 418"/>
          <p:cNvGrpSpPr/>
          <p:nvPr/>
        </p:nvGrpSpPr>
        <p:grpSpPr>
          <a:xfrm>
            <a:off x="1763837" y="9269394"/>
            <a:ext cx="555739" cy="390237"/>
            <a:chOff x="1677895" y="8785299"/>
            <a:chExt cx="555739" cy="390237"/>
          </a:xfrm>
        </p:grpSpPr>
        <p:cxnSp>
          <p:nvCxnSpPr>
            <p:cNvPr id="420" name="Straight Arrow Connector 419"/>
            <p:cNvCxnSpPr/>
            <p:nvPr/>
          </p:nvCxnSpPr>
          <p:spPr>
            <a:xfrm>
              <a:off x="1677895" y="8785299"/>
              <a:ext cx="202775" cy="278605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TextBox 420"/>
            <p:cNvSpPr txBox="1"/>
            <p:nvPr/>
          </p:nvSpPr>
          <p:spPr>
            <a:xfrm>
              <a:off x="1855967" y="8929315"/>
              <a:ext cx="377667" cy="246221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2" name="Group 421"/>
          <p:cNvGrpSpPr/>
          <p:nvPr/>
        </p:nvGrpSpPr>
        <p:grpSpPr>
          <a:xfrm>
            <a:off x="1763837" y="8117266"/>
            <a:ext cx="555739" cy="390237"/>
            <a:chOff x="1677895" y="8785299"/>
            <a:chExt cx="555739" cy="390237"/>
          </a:xfrm>
        </p:grpSpPr>
        <p:cxnSp>
          <p:nvCxnSpPr>
            <p:cNvPr id="423" name="Straight Arrow Connector 422"/>
            <p:cNvCxnSpPr/>
            <p:nvPr/>
          </p:nvCxnSpPr>
          <p:spPr>
            <a:xfrm>
              <a:off x="1677895" y="8785299"/>
              <a:ext cx="202775" cy="278605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TextBox 423"/>
            <p:cNvSpPr txBox="1"/>
            <p:nvPr/>
          </p:nvSpPr>
          <p:spPr>
            <a:xfrm>
              <a:off x="1855967" y="8929315"/>
              <a:ext cx="377667" cy="246221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1749233" y="7325178"/>
            <a:ext cx="555739" cy="390237"/>
            <a:chOff x="1677895" y="8785299"/>
            <a:chExt cx="555739" cy="390237"/>
          </a:xfrm>
        </p:grpSpPr>
        <p:cxnSp>
          <p:nvCxnSpPr>
            <p:cNvPr id="426" name="Straight Arrow Connector 425"/>
            <p:cNvCxnSpPr/>
            <p:nvPr/>
          </p:nvCxnSpPr>
          <p:spPr>
            <a:xfrm>
              <a:off x="1677895" y="8785299"/>
              <a:ext cx="202775" cy="278605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TextBox 426"/>
            <p:cNvSpPr txBox="1"/>
            <p:nvPr/>
          </p:nvSpPr>
          <p:spPr>
            <a:xfrm>
              <a:off x="1855967" y="8929315"/>
              <a:ext cx="377667" cy="246221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8" name="Straight Arrow Connector 427"/>
          <p:cNvCxnSpPr/>
          <p:nvPr/>
        </p:nvCxnSpPr>
        <p:spPr>
          <a:xfrm flipV="1">
            <a:off x="2536897" y="13298408"/>
            <a:ext cx="2356678" cy="94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/>
          <p:nvPr/>
        </p:nvCxnSpPr>
        <p:spPr>
          <a:xfrm flipH="1">
            <a:off x="2553996" y="12088816"/>
            <a:ext cx="2357499" cy="840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/>
          <p:cNvCxnSpPr/>
          <p:nvPr/>
        </p:nvCxnSpPr>
        <p:spPr>
          <a:xfrm>
            <a:off x="4909495" y="4421747"/>
            <a:ext cx="122684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/>
          <p:nvPr/>
        </p:nvCxnSpPr>
        <p:spPr>
          <a:xfrm flipV="1">
            <a:off x="2532044" y="3528353"/>
            <a:ext cx="2366292" cy="36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H="1" flipV="1">
            <a:off x="2550424" y="2088356"/>
            <a:ext cx="2367161" cy="19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/>
          <p:cNvCxnSpPr/>
          <p:nvPr/>
        </p:nvCxnSpPr>
        <p:spPr>
          <a:xfrm flipH="1" flipV="1">
            <a:off x="2552805" y="4865460"/>
            <a:ext cx="2364780" cy="179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8728863" y="5832971"/>
            <a:ext cx="4721" cy="5292000"/>
          </a:xfrm>
          <a:prstGeom prst="line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>
            <a:stCxn id="453" idx="2"/>
          </p:cNvCxnSpPr>
          <p:nvPr/>
        </p:nvCxnSpPr>
        <p:spPr>
          <a:xfrm flipH="1">
            <a:off x="9958145" y="1224458"/>
            <a:ext cx="1" cy="12924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/>
          <p:cNvCxnSpPr/>
          <p:nvPr/>
        </p:nvCxnSpPr>
        <p:spPr>
          <a:xfrm flipH="1" flipV="1">
            <a:off x="4935691" y="1656507"/>
            <a:ext cx="5033570" cy="2595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/>
          <p:cNvSpPr txBox="1"/>
          <p:nvPr/>
        </p:nvSpPr>
        <p:spPr>
          <a:xfrm>
            <a:off x="8080929" y="137323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Clicks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“Login” Button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8" name="Straight Arrow Connector 437"/>
          <p:cNvCxnSpPr/>
          <p:nvPr/>
        </p:nvCxnSpPr>
        <p:spPr>
          <a:xfrm>
            <a:off x="2544073" y="10513491"/>
            <a:ext cx="525383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H="1">
            <a:off x="2532044" y="1221172"/>
            <a:ext cx="1938" cy="12888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7409374" y="5065550"/>
            <a:ext cx="0" cy="1332000"/>
          </a:xfrm>
          <a:prstGeom prst="line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extBox 440"/>
          <p:cNvSpPr txBox="1"/>
          <p:nvPr/>
        </p:nvSpPr>
        <p:spPr>
          <a:xfrm>
            <a:off x="1993826" y="258738"/>
            <a:ext cx="121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mybank.com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TextBox 441"/>
          <p:cNvSpPr txBox="1"/>
          <p:nvPr/>
        </p:nvSpPr>
        <p:spPr>
          <a:xfrm>
            <a:off x="4269513" y="35107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Browser in PC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6523599" y="5115343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4" name="Group 443"/>
          <p:cNvGrpSpPr/>
          <p:nvPr/>
        </p:nvGrpSpPr>
        <p:grpSpPr>
          <a:xfrm>
            <a:off x="2194344" y="792411"/>
            <a:ext cx="707017" cy="447781"/>
            <a:chOff x="1921586" y="792411"/>
            <a:chExt cx="707017" cy="4477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5" name="Rectangle 444"/>
            <p:cNvSpPr>
              <a:spLocks noChangeArrowheads="1"/>
            </p:cNvSpPr>
            <p:nvPr/>
          </p:nvSpPr>
          <p:spPr bwMode="auto">
            <a:xfrm>
              <a:off x="2002131" y="936000"/>
              <a:ext cx="72000" cy="25069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Rectangle 445"/>
            <p:cNvSpPr>
              <a:spLocks noChangeArrowheads="1"/>
            </p:cNvSpPr>
            <p:nvPr/>
          </p:nvSpPr>
          <p:spPr bwMode="auto">
            <a:xfrm>
              <a:off x="2477264" y="936000"/>
              <a:ext cx="72000" cy="25069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Rectangle 446"/>
            <p:cNvSpPr>
              <a:spLocks noChangeArrowheads="1"/>
            </p:cNvSpPr>
            <p:nvPr/>
          </p:nvSpPr>
          <p:spPr bwMode="auto">
            <a:xfrm>
              <a:off x="2160509" y="936000"/>
              <a:ext cx="72000" cy="25069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Rectangle 447"/>
            <p:cNvSpPr>
              <a:spLocks noChangeArrowheads="1"/>
            </p:cNvSpPr>
            <p:nvPr/>
          </p:nvSpPr>
          <p:spPr bwMode="auto">
            <a:xfrm>
              <a:off x="2318887" y="936000"/>
              <a:ext cx="72000" cy="25069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6"/>
            <p:cNvSpPr>
              <a:spLocks/>
            </p:cNvSpPr>
            <p:nvPr/>
          </p:nvSpPr>
          <p:spPr bwMode="auto">
            <a:xfrm>
              <a:off x="1938732" y="792411"/>
              <a:ext cx="661650" cy="148687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6350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8"/>
            <p:cNvSpPr>
              <a:spLocks/>
            </p:cNvSpPr>
            <p:nvPr/>
          </p:nvSpPr>
          <p:spPr bwMode="auto">
            <a:xfrm>
              <a:off x="1965066" y="1160662"/>
              <a:ext cx="612498" cy="41495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6350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9"/>
            <p:cNvSpPr>
              <a:spLocks/>
            </p:cNvSpPr>
            <p:nvPr/>
          </p:nvSpPr>
          <p:spPr bwMode="auto">
            <a:xfrm>
              <a:off x="1921586" y="1202153"/>
              <a:ext cx="707017" cy="38039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6350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Line 20"/>
            <p:cNvSpPr>
              <a:spLocks noChangeShapeType="1"/>
            </p:cNvSpPr>
            <p:nvPr/>
          </p:nvSpPr>
          <p:spPr bwMode="auto">
            <a:xfrm>
              <a:off x="1944397" y="892686"/>
              <a:ext cx="652193" cy="0"/>
            </a:xfrm>
            <a:prstGeom prst="line">
              <a:avLst/>
            </a:prstGeom>
            <a:noFill/>
            <a:ln w="6350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53" name="Picture 6" descr="C:\Users\Anders\AppData\Local\Microsoft\Windows\INetCache\IE\93T5FZW3\person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130" y="647440"/>
            <a:ext cx="288031" cy="57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488773" y="693602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5" name="Group 454"/>
          <p:cNvGrpSpPr/>
          <p:nvPr/>
        </p:nvGrpSpPr>
        <p:grpSpPr>
          <a:xfrm>
            <a:off x="1720080" y="720403"/>
            <a:ext cx="445844" cy="603379"/>
            <a:chOff x="8232155" y="587661"/>
            <a:chExt cx="445844" cy="603379"/>
          </a:xfrm>
        </p:grpSpPr>
        <p:pic>
          <p:nvPicPr>
            <p:cNvPr id="456" name="Picture 45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7" name="Picture 8" descr="ke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8" name="TextBox 457"/>
          <p:cNvSpPr txBox="1"/>
          <p:nvPr/>
        </p:nvSpPr>
        <p:spPr>
          <a:xfrm>
            <a:off x="512836" y="824349"/>
            <a:ext cx="1254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Certificate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 Private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9" name="Group 458"/>
          <p:cNvGrpSpPr/>
          <p:nvPr/>
        </p:nvGrpSpPr>
        <p:grpSpPr>
          <a:xfrm>
            <a:off x="8127981" y="7105709"/>
            <a:ext cx="1203700" cy="1103526"/>
            <a:chOff x="4593255" y="2184637"/>
            <a:chExt cx="1203700" cy="1103526"/>
          </a:xfrm>
        </p:grpSpPr>
        <p:sp>
          <p:nvSpPr>
            <p:cNvPr id="460" name="Rectangle 459"/>
            <p:cNvSpPr/>
            <p:nvPr/>
          </p:nvSpPr>
          <p:spPr>
            <a:xfrm>
              <a:off x="4597211" y="2184637"/>
              <a:ext cx="1199744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19050" cmpd="sng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4593255" y="2232571"/>
              <a:ext cx="1035073" cy="172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0" rIns="72000" bIns="1800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Login Request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TextBox 461"/>
            <p:cNvSpPr txBox="1"/>
            <p:nvPr/>
          </p:nvSpPr>
          <p:spPr>
            <a:xfrm>
              <a:off x="4920895" y="3013308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4644827" y="2957958"/>
              <a:ext cx="285903" cy="24622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4688904" y="2614807"/>
              <a:ext cx="987551" cy="182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14400" rIns="108000" bIns="14400" rtlCol="0">
              <a:spAutoFit/>
            </a:bodyPr>
            <a:lstStyle/>
            <a:p>
              <a:pPr algn="ctr"/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ybank.com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5611477" y="2208417"/>
              <a:ext cx="157663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0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1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Frame 465"/>
            <p:cNvSpPr/>
            <p:nvPr/>
          </p:nvSpPr>
          <p:spPr>
            <a:xfrm>
              <a:off x="5417753" y="2978823"/>
              <a:ext cx="306768" cy="204490"/>
            </a:xfrm>
            <a:prstGeom prst="frame">
              <a:avLst>
                <a:gd name="adj1" fmla="val 784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7" name="TextBox 466"/>
          <p:cNvSpPr txBox="1"/>
          <p:nvPr/>
        </p:nvSpPr>
        <p:spPr>
          <a:xfrm>
            <a:off x="9670113" y="35107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8" name="Picture 4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44" y="670858"/>
            <a:ext cx="563009" cy="536199"/>
          </a:xfrm>
          <a:prstGeom prst="rect">
            <a:avLst/>
          </a:prstGeom>
        </p:spPr>
      </p:pic>
      <p:pic>
        <p:nvPicPr>
          <p:cNvPr id="469" name="Picture 4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880" y="669995"/>
            <a:ext cx="563009" cy="536199"/>
          </a:xfrm>
          <a:prstGeom prst="rect">
            <a:avLst/>
          </a:prstGeom>
        </p:spPr>
      </p:pic>
      <p:sp>
        <p:nvSpPr>
          <p:cNvPr id="470" name="TextBox 469"/>
          <p:cNvSpPr txBox="1"/>
          <p:nvPr/>
        </p:nvSpPr>
        <p:spPr>
          <a:xfrm>
            <a:off x="8095652" y="351071"/>
            <a:ext cx="1067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Phone + App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5688827" y="35107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 in PC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6793850" y="351071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 in Phone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3" name="Straight Connector 472"/>
          <p:cNvCxnSpPr/>
          <p:nvPr/>
        </p:nvCxnSpPr>
        <p:spPr>
          <a:xfrm>
            <a:off x="6148248" y="4140000"/>
            <a:ext cx="0" cy="180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/>
          <p:nvPr/>
        </p:nvCxnSpPr>
        <p:spPr>
          <a:xfrm flipH="1">
            <a:off x="7437865" y="5279361"/>
            <a:ext cx="24864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8213658" y="4985729"/>
            <a:ext cx="147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Taps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Phone on PC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2898840" y="1804963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Initiate Login Process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3017462" y="2088555"/>
            <a:ext cx="1414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GET Request)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3116849" y="3528715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Response)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2757345" y="3240683"/>
            <a:ext cx="2018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Initiate User Login Process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0" name="Group 479"/>
          <p:cNvGrpSpPr/>
          <p:nvPr/>
        </p:nvGrpSpPr>
        <p:grpSpPr>
          <a:xfrm>
            <a:off x="6160773" y="5392342"/>
            <a:ext cx="1154376" cy="275271"/>
            <a:chOff x="5868963" y="4176819"/>
            <a:chExt cx="1154376" cy="288000"/>
          </a:xfrm>
        </p:grpSpPr>
        <p:sp>
          <p:nvSpPr>
            <p:cNvPr id="481" name="Arc 480"/>
            <p:cNvSpPr/>
            <p:nvPr/>
          </p:nvSpPr>
          <p:spPr>
            <a:xfrm>
              <a:off x="5868963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Arc 481"/>
            <p:cNvSpPr/>
            <p:nvPr/>
          </p:nvSpPr>
          <p:spPr>
            <a:xfrm>
              <a:off x="5977227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Arc 482"/>
            <p:cNvSpPr/>
            <p:nvPr/>
          </p:nvSpPr>
          <p:spPr>
            <a:xfrm>
              <a:off x="6085491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Arc 483"/>
            <p:cNvSpPr/>
            <p:nvPr/>
          </p:nvSpPr>
          <p:spPr>
            <a:xfrm>
              <a:off x="6193755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Arc 484"/>
            <p:cNvSpPr/>
            <p:nvPr/>
          </p:nvSpPr>
          <p:spPr>
            <a:xfrm>
              <a:off x="6302019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Arc 485"/>
            <p:cNvSpPr/>
            <p:nvPr/>
          </p:nvSpPr>
          <p:spPr>
            <a:xfrm>
              <a:off x="6410283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Arc 486"/>
            <p:cNvSpPr/>
            <p:nvPr/>
          </p:nvSpPr>
          <p:spPr>
            <a:xfrm>
              <a:off x="6518547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Arc 487"/>
            <p:cNvSpPr/>
            <p:nvPr/>
          </p:nvSpPr>
          <p:spPr>
            <a:xfrm>
              <a:off x="6626811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Arc 488"/>
            <p:cNvSpPr/>
            <p:nvPr/>
          </p:nvSpPr>
          <p:spPr>
            <a:xfrm>
              <a:off x="6735075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Arc 489"/>
            <p:cNvSpPr/>
            <p:nvPr/>
          </p:nvSpPr>
          <p:spPr>
            <a:xfrm>
              <a:off x="6843339" y="4176819"/>
              <a:ext cx="180000" cy="288000"/>
            </a:xfrm>
            <a:prstGeom prst="arc">
              <a:avLst>
                <a:gd name="adj1" fmla="val 16200000"/>
                <a:gd name="adj2" fmla="val 531891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1" name="TextBox 490"/>
          <p:cNvSpPr txBox="1"/>
          <p:nvPr/>
        </p:nvSpPr>
        <p:spPr>
          <a:xfrm>
            <a:off x="5004197" y="4414427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(Web NFC API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2" name="Straight Arrow Connector 491"/>
          <p:cNvCxnSpPr/>
          <p:nvPr/>
        </p:nvCxnSpPr>
        <p:spPr>
          <a:xfrm>
            <a:off x="7402145" y="6082225"/>
            <a:ext cx="1307563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TextBox 492"/>
          <p:cNvSpPr txBox="1"/>
          <p:nvPr/>
        </p:nvSpPr>
        <p:spPr>
          <a:xfrm>
            <a:off x="7594324" y="6082225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NFC App API)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6563067" y="56803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(RF)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5" name="Straight Arrow Connector 494"/>
          <p:cNvCxnSpPr/>
          <p:nvPr/>
        </p:nvCxnSpPr>
        <p:spPr>
          <a:xfrm flipV="1">
            <a:off x="2541321" y="11140123"/>
            <a:ext cx="2352253" cy="2847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/>
          <p:cNvSpPr txBox="1"/>
          <p:nvPr/>
        </p:nvSpPr>
        <p:spPr>
          <a:xfrm>
            <a:off x="3003837" y="4865639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Creation)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2744952" y="4588640"/>
            <a:ext cx="1959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Login Page State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2986204" y="11143892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Message)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2915896" y="11811817"/>
            <a:ext cx="1617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Get Application Page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0" name="TextBox 499"/>
          <p:cNvSpPr txBox="1"/>
          <p:nvPr/>
        </p:nvSpPr>
        <p:spPr>
          <a:xfrm>
            <a:off x="3017462" y="12095409"/>
            <a:ext cx="1414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GET Request)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" name="TextBox 500"/>
          <p:cNvSpPr txBox="1"/>
          <p:nvPr/>
        </p:nvSpPr>
        <p:spPr>
          <a:xfrm>
            <a:off x="3116849" y="13321803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Response)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3057537" y="13011318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Page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3" name="TextBox 502"/>
          <p:cNvSpPr txBox="1"/>
          <p:nvPr/>
        </p:nvSpPr>
        <p:spPr>
          <a:xfrm>
            <a:off x="2732930" y="10873531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Login Page State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4" name="Group 503"/>
          <p:cNvGrpSpPr/>
          <p:nvPr/>
        </p:nvGrpSpPr>
        <p:grpSpPr>
          <a:xfrm>
            <a:off x="7790697" y="10178503"/>
            <a:ext cx="1885775" cy="648000"/>
            <a:chOff x="7646729" y="7561163"/>
            <a:chExt cx="1756993" cy="648000"/>
          </a:xfrm>
        </p:grpSpPr>
        <p:sp>
          <p:nvSpPr>
            <p:cNvPr id="505" name="Rectangle 504"/>
            <p:cNvSpPr/>
            <p:nvPr/>
          </p:nvSpPr>
          <p:spPr>
            <a:xfrm>
              <a:off x="7669163" y="7561163"/>
              <a:ext cx="1689846" cy="648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50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 w="12700" cmpd="sng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8114579" y="7696779"/>
              <a:ext cx="850728" cy="1720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0" rIns="72000" bIns="1800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Notification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7646729" y="7944879"/>
              <a:ext cx="1756993" cy="1829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08000" tIns="14400" rIns="108000" bIns="14400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ogged in to: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mybank.com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08" name="Straight Arrow Connector 507"/>
          <p:cNvCxnSpPr/>
          <p:nvPr/>
        </p:nvCxnSpPr>
        <p:spPr>
          <a:xfrm flipH="1">
            <a:off x="9358337" y="7994568"/>
            <a:ext cx="59266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Box 508"/>
          <p:cNvSpPr txBox="1"/>
          <p:nvPr/>
        </p:nvSpPr>
        <p:spPr>
          <a:xfrm>
            <a:off x="667478" y="2254637"/>
            <a:ext cx="1691489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Web Session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Challenge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App Login Data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0" name="Can 509"/>
          <p:cNvSpPr/>
          <p:nvPr/>
        </p:nvSpPr>
        <p:spPr>
          <a:xfrm>
            <a:off x="1492011" y="2952651"/>
            <a:ext cx="432048" cy="288032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512836" y="29587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Cache 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2" name="Straight Arrow Connector 6"/>
          <p:cNvCxnSpPr/>
          <p:nvPr/>
        </p:nvCxnSpPr>
        <p:spPr>
          <a:xfrm rot="5400000">
            <a:off x="1918679" y="2826635"/>
            <a:ext cx="288000" cy="252000"/>
          </a:xfrm>
          <a:prstGeom prst="bentConnector2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Left Brace 512"/>
          <p:cNvSpPr/>
          <p:nvPr/>
        </p:nvSpPr>
        <p:spPr>
          <a:xfrm>
            <a:off x="6269037" y="4085176"/>
            <a:ext cx="216528" cy="676619"/>
          </a:xfrm>
          <a:prstGeom prst="leftBrace">
            <a:avLst>
              <a:gd name="adj1" fmla="val 362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TextBox 513"/>
          <p:cNvSpPr txBox="1"/>
          <p:nvPr/>
        </p:nvSpPr>
        <p:spPr>
          <a:xfrm>
            <a:off x="6579121" y="4468434"/>
            <a:ext cx="1096775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 Login Data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" name="TextBox 514"/>
          <p:cNvSpPr txBox="1"/>
          <p:nvPr/>
        </p:nvSpPr>
        <p:spPr>
          <a:xfrm>
            <a:off x="6578531" y="4142306"/>
            <a:ext cx="1063112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 Data</a:t>
            </a:r>
          </a:p>
        </p:txBody>
      </p:sp>
      <p:sp>
        <p:nvSpPr>
          <p:cNvPr id="516" name="Left Brace 515"/>
          <p:cNvSpPr/>
          <p:nvPr/>
        </p:nvSpPr>
        <p:spPr>
          <a:xfrm>
            <a:off x="8844691" y="5601407"/>
            <a:ext cx="216528" cy="972682"/>
          </a:xfrm>
          <a:prstGeom prst="leftBrace">
            <a:avLst>
              <a:gd name="adj1" fmla="val 362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/>
          <p:cNvSpPr txBox="1"/>
          <p:nvPr/>
        </p:nvSpPr>
        <p:spPr>
          <a:xfrm>
            <a:off x="9156578" y="6284432"/>
            <a:ext cx="1096775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 Login Data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8" name="TextBox 517"/>
          <p:cNvSpPr txBox="1"/>
          <p:nvPr/>
        </p:nvSpPr>
        <p:spPr>
          <a:xfrm>
            <a:off x="9159127" y="5967828"/>
            <a:ext cx="1063112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 Data</a:t>
            </a:r>
          </a:p>
        </p:txBody>
      </p:sp>
      <p:sp>
        <p:nvSpPr>
          <p:cNvPr id="519" name="TextBox 518"/>
          <p:cNvSpPr txBox="1"/>
          <p:nvPr/>
        </p:nvSpPr>
        <p:spPr>
          <a:xfrm>
            <a:off x="9151522" y="5645884"/>
            <a:ext cx="17508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age Security Context</a:t>
            </a:r>
          </a:p>
        </p:txBody>
      </p:sp>
      <p:sp>
        <p:nvSpPr>
          <p:cNvPr id="521" name="TextBox 520"/>
          <p:cNvSpPr txBox="1"/>
          <p:nvPr/>
        </p:nvSpPr>
        <p:spPr>
          <a:xfrm>
            <a:off x="10034885" y="7829608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Login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" name="Left Brace 521"/>
          <p:cNvSpPr/>
          <p:nvPr/>
        </p:nvSpPr>
        <p:spPr>
          <a:xfrm>
            <a:off x="5046808" y="3269261"/>
            <a:ext cx="216528" cy="534254"/>
          </a:xfrm>
          <a:prstGeom prst="leftBrace">
            <a:avLst>
              <a:gd name="adj1" fmla="val 362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5241350" y="3515482"/>
            <a:ext cx="2427268" cy="246221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 Session Cookie (in HTTP header)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4" name="TextBox 523"/>
          <p:cNvSpPr txBox="1"/>
          <p:nvPr/>
        </p:nvSpPr>
        <p:spPr>
          <a:xfrm>
            <a:off x="5241350" y="3312691"/>
            <a:ext cx="4097597" cy="246221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HTML5/JavaScript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age including NFC data and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</a:p>
        </p:txBody>
      </p:sp>
      <p:sp>
        <p:nvSpPr>
          <p:cNvPr id="525" name="TextBox 524"/>
          <p:cNvSpPr txBox="1"/>
          <p:nvPr/>
        </p:nvSpPr>
        <p:spPr>
          <a:xfrm>
            <a:off x="608167" y="6997076"/>
            <a:ext cx="17508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</a:p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 Page Security Context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6" name="Can 525"/>
          <p:cNvSpPr/>
          <p:nvPr/>
        </p:nvSpPr>
        <p:spPr>
          <a:xfrm>
            <a:off x="1331789" y="8549314"/>
            <a:ext cx="432048" cy="288032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TextBox 526"/>
          <p:cNvSpPr txBox="1"/>
          <p:nvPr/>
        </p:nvSpPr>
        <p:spPr>
          <a:xfrm>
            <a:off x="352614" y="8555395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Cache 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8" name="TextBox 527"/>
          <p:cNvSpPr txBox="1"/>
          <p:nvPr/>
        </p:nvSpPr>
        <p:spPr>
          <a:xfrm>
            <a:off x="540841" y="7758387"/>
            <a:ext cx="181812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Retrieve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 Session Using</a:t>
            </a:r>
          </a:p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Received Challenge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9" name="Straight Arrow Connector 528"/>
          <p:cNvCxnSpPr/>
          <p:nvPr/>
        </p:nvCxnSpPr>
        <p:spPr>
          <a:xfrm>
            <a:off x="1557385" y="8198679"/>
            <a:ext cx="0" cy="396000"/>
          </a:xfrm>
          <a:prstGeom prst="straightConnector1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TextBox 529"/>
          <p:cNvSpPr txBox="1"/>
          <p:nvPr/>
        </p:nvSpPr>
        <p:spPr>
          <a:xfrm>
            <a:off x="361304" y="9856491"/>
            <a:ext cx="199766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Add Login Data to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 Session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851823" y="9053370"/>
            <a:ext cx="15071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Credentials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525412" y="12363246"/>
            <a:ext cx="182614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 Session (Cookie)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3" name="TextBox 532"/>
          <p:cNvSpPr txBox="1"/>
          <p:nvPr/>
        </p:nvSpPr>
        <p:spPr>
          <a:xfrm>
            <a:off x="3116849" y="10512435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Response)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4" name="TextBox 533"/>
          <p:cNvSpPr txBox="1"/>
          <p:nvPr/>
        </p:nvSpPr>
        <p:spPr>
          <a:xfrm>
            <a:off x="3030511" y="10236492"/>
            <a:ext cx="138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Login Status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5" name="Picture 53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873" y="5472931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6" name="Left Brace 535"/>
          <p:cNvSpPr/>
          <p:nvPr/>
        </p:nvSpPr>
        <p:spPr>
          <a:xfrm>
            <a:off x="11052869" y="5370276"/>
            <a:ext cx="216528" cy="756000"/>
          </a:xfrm>
          <a:prstGeom prst="leftBrace">
            <a:avLst>
              <a:gd name="adj1" fmla="val 362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TextBox 536"/>
          <p:cNvSpPr txBox="1"/>
          <p:nvPr/>
        </p:nvSpPr>
        <p:spPr>
          <a:xfrm>
            <a:off x="11217889" y="5874782"/>
            <a:ext cx="441146" cy="246221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8" name="Oval 537"/>
          <p:cNvSpPr/>
          <p:nvPr/>
        </p:nvSpPr>
        <p:spPr>
          <a:xfrm>
            <a:off x="9859686" y="1548515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39" name="Oval 538"/>
          <p:cNvSpPr/>
          <p:nvPr/>
        </p:nvSpPr>
        <p:spPr>
          <a:xfrm>
            <a:off x="4818723" y="1987406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0" name="Oval 539"/>
          <p:cNvSpPr/>
          <p:nvPr/>
        </p:nvSpPr>
        <p:spPr>
          <a:xfrm>
            <a:off x="2432314" y="3431301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1" name="Oval 540"/>
          <p:cNvSpPr/>
          <p:nvPr/>
        </p:nvSpPr>
        <p:spPr>
          <a:xfrm>
            <a:off x="4810959" y="4323184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2" name="Oval 541"/>
          <p:cNvSpPr/>
          <p:nvPr/>
        </p:nvSpPr>
        <p:spPr>
          <a:xfrm>
            <a:off x="4816098" y="4766113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43" name="Oval 542"/>
          <p:cNvSpPr/>
          <p:nvPr/>
        </p:nvSpPr>
        <p:spPr>
          <a:xfrm>
            <a:off x="9860974" y="5179113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44" name="Oval 543"/>
          <p:cNvSpPr/>
          <p:nvPr/>
        </p:nvSpPr>
        <p:spPr>
          <a:xfrm>
            <a:off x="7310457" y="5979368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45" name="Oval 544"/>
          <p:cNvSpPr/>
          <p:nvPr/>
        </p:nvSpPr>
        <p:spPr>
          <a:xfrm>
            <a:off x="8635336" y="6675368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46" name="Oval 545"/>
          <p:cNvSpPr/>
          <p:nvPr/>
        </p:nvSpPr>
        <p:spPr>
          <a:xfrm>
            <a:off x="9857745" y="7898280"/>
            <a:ext cx="198000" cy="19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47" name="Rounded Rectangle 546"/>
          <p:cNvSpPr/>
          <p:nvPr/>
        </p:nvSpPr>
        <p:spPr>
          <a:xfrm>
            <a:off x="8615771" y="9623989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8" name="Rounded Rectangle 547"/>
          <p:cNvSpPr/>
          <p:nvPr/>
        </p:nvSpPr>
        <p:spPr>
          <a:xfrm>
            <a:off x="2415431" y="10412333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49" name="Rounded Rectangle 548"/>
          <p:cNvSpPr/>
          <p:nvPr/>
        </p:nvSpPr>
        <p:spPr>
          <a:xfrm>
            <a:off x="2411909" y="11046306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50" name="Rounded Rectangle 549"/>
          <p:cNvSpPr/>
          <p:nvPr/>
        </p:nvSpPr>
        <p:spPr>
          <a:xfrm>
            <a:off x="4796472" y="11988920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51" name="Rounded Rectangle 550"/>
          <p:cNvSpPr/>
          <p:nvPr/>
        </p:nvSpPr>
        <p:spPr>
          <a:xfrm>
            <a:off x="2415431" y="13195811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424263" y="5051916"/>
            <a:ext cx="193354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ogin Page State Service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6491625" y="6632205"/>
            <a:ext cx="2131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 Start of Login App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5724277" y="8787621"/>
            <a:ext cx="2942332" cy="861774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Request = Sign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(User Private Key,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(Web Page Security Context +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Challenge Data + 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Time Stamp +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User ID or Client Certificate))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5" name="Straight Arrow Connector 554"/>
          <p:cNvCxnSpPr/>
          <p:nvPr/>
        </p:nvCxnSpPr>
        <p:spPr>
          <a:xfrm flipH="1" flipV="1">
            <a:off x="4932189" y="13726119"/>
            <a:ext cx="5033570" cy="2595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TextBox 555"/>
          <p:cNvSpPr txBox="1"/>
          <p:nvPr/>
        </p:nvSpPr>
        <p:spPr>
          <a:xfrm>
            <a:off x="7407668" y="13436669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Interacts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7" name="Rounded Rectangle 556"/>
          <p:cNvSpPr/>
          <p:nvPr/>
        </p:nvSpPr>
        <p:spPr>
          <a:xfrm>
            <a:off x="9842185" y="13628998"/>
            <a:ext cx="234000" cy="198000"/>
          </a:xfrm>
          <a:prstGeom prst="roundRect">
            <a:avLst>
              <a:gd name="adj" fmla="val 46132"/>
            </a:avLst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ea typeface="DejaVu Serif" panose="02060603050605020204" pitchFamily="18" charset="0"/>
                <a:cs typeface="Arial" panose="020B0604020202020204" pitchFamily="34" charset="0"/>
              </a:rPr>
              <a:t>15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DejaVu Serif" panose="02060603050605020204" pitchFamily="18" charset="0"/>
              <a:cs typeface="Arial" panose="020B0604020202020204" pitchFamily="34" charset="0"/>
            </a:endParaRPr>
          </a:p>
        </p:txBody>
      </p:sp>
      <p:sp>
        <p:nvSpPr>
          <p:cNvPr id="558" name="TextBox 557"/>
          <p:cNvSpPr txBox="1"/>
          <p:nvPr/>
        </p:nvSpPr>
        <p:spPr>
          <a:xfrm>
            <a:off x="2974983" y="6841083"/>
            <a:ext cx="1499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 POST Request)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9" name="TextBox 558"/>
          <p:cNvSpPr txBox="1"/>
          <p:nvPr/>
        </p:nvSpPr>
        <p:spPr>
          <a:xfrm>
            <a:off x="2963185" y="6553051"/>
            <a:ext cx="1522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App Login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0" name="Arc 23"/>
          <p:cNvSpPr/>
          <p:nvPr/>
        </p:nvSpPr>
        <p:spPr>
          <a:xfrm>
            <a:off x="4952503" y="11145306"/>
            <a:ext cx="260726" cy="892260"/>
          </a:xfrm>
          <a:custGeom>
            <a:avLst/>
            <a:gdLst>
              <a:gd name="connsiteX0" fmla="*/ 179811 w 347514"/>
              <a:gd name="connsiteY0" fmla="*/ 150 h 494309"/>
              <a:gd name="connsiteX1" fmla="*/ 347478 w 347514"/>
              <a:gd name="connsiteY1" fmla="*/ 242127 h 494309"/>
              <a:gd name="connsiteX2" fmla="*/ 194023 w 347514"/>
              <a:gd name="connsiteY2" fmla="*/ 492623 h 494309"/>
              <a:gd name="connsiteX3" fmla="*/ 173757 w 347514"/>
              <a:gd name="connsiteY3" fmla="*/ 247155 h 494309"/>
              <a:gd name="connsiteX4" fmla="*/ 179811 w 347514"/>
              <a:gd name="connsiteY4" fmla="*/ 150 h 494309"/>
              <a:gd name="connsiteX0" fmla="*/ 179811 w 347514"/>
              <a:gd name="connsiteY0" fmla="*/ 150 h 494309"/>
              <a:gd name="connsiteX1" fmla="*/ 347478 w 347514"/>
              <a:gd name="connsiteY1" fmla="*/ 242127 h 494309"/>
              <a:gd name="connsiteX2" fmla="*/ 194023 w 347514"/>
              <a:gd name="connsiteY2" fmla="*/ 492623 h 494309"/>
              <a:gd name="connsiteX0" fmla="*/ 72729 w 240432"/>
              <a:gd name="connsiteY0" fmla="*/ 0 h 492473"/>
              <a:gd name="connsiteX1" fmla="*/ 240396 w 240432"/>
              <a:gd name="connsiteY1" fmla="*/ 241977 h 492473"/>
              <a:gd name="connsiteX2" fmla="*/ 86941 w 240432"/>
              <a:gd name="connsiteY2" fmla="*/ 492473 h 492473"/>
              <a:gd name="connsiteX3" fmla="*/ 0 w 240432"/>
              <a:gd name="connsiteY3" fmla="*/ 32692 h 492473"/>
              <a:gd name="connsiteX4" fmla="*/ 72729 w 240432"/>
              <a:gd name="connsiteY4" fmla="*/ 0 h 492473"/>
              <a:gd name="connsiteX0" fmla="*/ 72729 w 240432"/>
              <a:gd name="connsiteY0" fmla="*/ 0 h 492473"/>
              <a:gd name="connsiteX1" fmla="*/ 240396 w 240432"/>
              <a:gd name="connsiteY1" fmla="*/ 241977 h 492473"/>
              <a:gd name="connsiteX2" fmla="*/ 86941 w 240432"/>
              <a:gd name="connsiteY2" fmla="*/ 492473 h 492473"/>
              <a:gd name="connsiteX0" fmla="*/ 0 w 167703"/>
              <a:gd name="connsiteY0" fmla="*/ 0 h 492473"/>
              <a:gd name="connsiteX1" fmla="*/ 167667 w 167703"/>
              <a:gd name="connsiteY1" fmla="*/ 241977 h 492473"/>
              <a:gd name="connsiteX2" fmla="*/ 14212 w 167703"/>
              <a:gd name="connsiteY2" fmla="*/ 492473 h 492473"/>
              <a:gd name="connsiteX3" fmla="*/ 0 w 167703"/>
              <a:gd name="connsiteY3" fmla="*/ 0 h 492473"/>
              <a:gd name="connsiteX0" fmla="*/ 0 w 167703"/>
              <a:gd name="connsiteY0" fmla="*/ 0 h 492473"/>
              <a:gd name="connsiteX1" fmla="*/ 167667 w 167703"/>
              <a:gd name="connsiteY1" fmla="*/ 241977 h 492473"/>
              <a:gd name="connsiteX2" fmla="*/ 14212 w 167703"/>
              <a:gd name="connsiteY2" fmla="*/ 492473 h 492473"/>
              <a:gd name="connsiteX0" fmla="*/ 54769 w 222472"/>
              <a:gd name="connsiteY0" fmla="*/ 2382 h 494855"/>
              <a:gd name="connsiteX1" fmla="*/ 222436 w 222472"/>
              <a:gd name="connsiteY1" fmla="*/ 244359 h 494855"/>
              <a:gd name="connsiteX2" fmla="*/ 68981 w 222472"/>
              <a:gd name="connsiteY2" fmla="*/ 494855 h 494855"/>
              <a:gd name="connsiteX3" fmla="*/ 54769 w 222472"/>
              <a:gd name="connsiteY3" fmla="*/ 2382 h 494855"/>
              <a:gd name="connsiteX0" fmla="*/ 0 w 222472"/>
              <a:gd name="connsiteY0" fmla="*/ 0 h 494855"/>
              <a:gd name="connsiteX1" fmla="*/ 222436 w 222472"/>
              <a:gd name="connsiteY1" fmla="*/ 244359 h 494855"/>
              <a:gd name="connsiteX2" fmla="*/ 68981 w 222472"/>
              <a:gd name="connsiteY2" fmla="*/ 494855 h 494855"/>
              <a:gd name="connsiteX0" fmla="*/ 54769 w 222472"/>
              <a:gd name="connsiteY0" fmla="*/ 3192 h 495665"/>
              <a:gd name="connsiteX1" fmla="*/ 222436 w 222472"/>
              <a:gd name="connsiteY1" fmla="*/ 245169 h 495665"/>
              <a:gd name="connsiteX2" fmla="*/ 68981 w 222472"/>
              <a:gd name="connsiteY2" fmla="*/ 495665 h 495665"/>
              <a:gd name="connsiteX3" fmla="*/ 54769 w 222472"/>
              <a:gd name="connsiteY3" fmla="*/ 3192 h 495665"/>
              <a:gd name="connsiteX0" fmla="*/ 0 w 222472"/>
              <a:gd name="connsiteY0" fmla="*/ 810 h 495665"/>
              <a:gd name="connsiteX1" fmla="*/ 222436 w 222472"/>
              <a:gd name="connsiteY1" fmla="*/ 245169 h 495665"/>
              <a:gd name="connsiteX2" fmla="*/ 68981 w 222472"/>
              <a:gd name="connsiteY2" fmla="*/ 495665 h 495665"/>
              <a:gd name="connsiteX0" fmla="*/ 54769 w 222472"/>
              <a:gd name="connsiteY0" fmla="*/ 2382 h 494855"/>
              <a:gd name="connsiteX1" fmla="*/ 222436 w 222472"/>
              <a:gd name="connsiteY1" fmla="*/ 244359 h 494855"/>
              <a:gd name="connsiteX2" fmla="*/ 68981 w 222472"/>
              <a:gd name="connsiteY2" fmla="*/ 494855 h 494855"/>
              <a:gd name="connsiteX3" fmla="*/ 54769 w 222472"/>
              <a:gd name="connsiteY3" fmla="*/ 2382 h 494855"/>
              <a:gd name="connsiteX0" fmla="*/ 0 w 222472"/>
              <a:gd name="connsiteY0" fmla="*/ 0 h 494855"/>
              <a:gd name="connsiteX1" fmla="*/ 222436 w 222472"/>
              <a:gd name="connsiteY1" fmla="*/ 244359 h 494855"/>
              <a:gd name="connsiteX2" fmla="*/ 68981 w 222472"/>
              <a:gd name="connsiteY2" fmla="*/ 494855 h 494855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3903"/>
              <a:gd name="connsiteY0" fmla="*/ 19051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3" fmla="*/ 76200 w 243903"/>
              <a:gd name="connsiteY3" fmla="*/ 19051 h 511524"/>
              <a:gd name="connsiteX0" fmla="*/ 0 w 243903"/>
              <a:gd name="connsiteY0" fmla="*/ 0 h 511524"/>
              <a:gd name="connsiteX1" fmla="*/ 243867 w 243903"/>
              <a:gd name="connsiteY1" fmla="*/ 261028 h 511524"/>
              <a:gd name="connsiteX2" fmla="*/ 90412 w 243903"/>
              <a:gd name="connsiteY2" fmla="*/ 511524 h 511524"/>
              <a:gd name="connsiteX0" fmla="*/ 76200 w 246551"/>
              <a:gd name="connsiteY0" fmla="*/ 19051 h 511524"/>
              <a:gd name="connsiteX1" fmla="*/ 243867 w 246551"/>
              <a:gd name="connsiteY1" fmla="*/ 261028 h 511524"/>
              <a:gd name="connsiteX2" fmla="*/ 90412 w 246551"/>
              <a:gd name="connsiteY2" fmla="*/ 511524 h 511524"/>
              <a:gd name="connsiteX3" fmla="*/ 76200 w 246551"/>
              <a:gd name="connsiteY3" fmla="*/ 19051 h 511524"/>
              <a:gd name="connsiteX0" fmla="*/ 0 w 246551"/>
              <a:gd name="connsiteY0" fmla="*/ 0 h 511524"/>
              <a:gd name="connsiteX1" fmla="*/ 243867 w 246551"/>
              <a:gd name="connsiteY1" fmla="*/ 261028 h 511524"/>
              <a:gd name="connsiteX2" fmla="*/ 90412 w 246551"/>
              <a:gd name="connsiteY2" fmla="*/ 511524 h 511524"/>
              <a:gd name="connsiteX0" fmla="*/ 76200 w 245371"/>
              <a:gd name="connsiteY0" fmla="*/ 19051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3" fmla="*/ 76200 w 245371"/>
              <a:gd name="connsiteY3" fmla="*/ 19051 h 511524"/>
              <a:gd name="connsiteX0" fmla="*/ 0 w 245371"/>
              <a:gd name="connsiteY0" fmla="*/ 0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0" fmla="*/ 76200 w 245371"/>
              <a:gd name="connsiteY0" fmla="*/ 19051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3" fmla="*/ 76200 w 245371"/>
              <a:gd name="connsiteY3" fmla="*/ 19051 h 511524"/>
              <a:gd name="connsiteX0" fmla="*/ 0 w 245371"/>
              <a:gd name="connsiteY0" fmla="*/ 0 h 511524"/>
              <a:gd name="connsiteX1" fmla="*/ 90412 w 245371"/>
              <a:gd name="connsiteY1" fmla="*/ 511524 h 511524"/>
              <a:gd name="connsiteX0" fmla="*/ 76200 w 252809"/>
              <a:gd name="connsiteY0" fmla="*/ 19051 h 511524"/>
              <a:gd name="connsiteX1" fmla="*/ 243867 w 252809"/>
              <a:gd name="connsiteY1" fmla="*/ 261028 h 511524"/>
              <a:gd name="connsiteX2" fmla="*/ 90412 w 252809"/>
              <a:gd name="connsiteY2" fmla="*/ 511524 h 511524"/>
              <a:gd name="connsiteX3" fmla="*/ 76200 w 252809"/>
              <a:gd name="connsiteY3" fmla="*/ 19051 h 511524"/>
              <a:gd name="connsiteX0" fmla="*/ 0 w 252809"/>
              <a:gd name="connsiteY0" fmla="*/ 0 h 511524"/>
              <a:gd name="connsiteX1" fmla="*/ 252809 w 252809"/>
              <a:gd name="connsiteY1" fmla="*/ 173040 h 511524"/>
              <a:gd name="connsiteX2" fmla="*/ 90412 w 252809"/>
              <a:gd name="connsiteY2" fmla="*/ 511524 h 511524"/>
              <a:gd name="connsiteX0" fmla="*/ 76200 w 252809"/>
              <a:gd name="connsiteY0" fmla="*/ 19051 h 511524"/>
              <a:gd name="connsiteX1" fmla="*/ 243867 w 252809"/>
              <a:gd name="connsiteY1" fmla="*/ 261028 h 511524"/>
              <a:gd name="connsiteX2" fmla="*/ 90412 w 252809"/>
              <a:gd name="connsiteY2" fmla="*/ 511524 h 511524"/>
              <a:gd name="connsiteX3" fmla="*/ 76200 w 252809"/>
              <a:gd name="connsiteY3" fmla="*/ 19051 h 511524"/>
              <a:gd name="connsiteX0" fmla="*/ 0 w 252809"/>
              <a:gd name="connsiteY0" fmla="*/ 0 h 511524"/>
              <a:gd name="connsiteX1" fmla="*/ 252809 w 252809"/>
              <a:gd name="connsiteY1" fmla="*/ 173040 h 511524"/>
              <a:gd name="connsiteX2" fmla="*/ 90412 w 252809"/>
              <a:gd name="connsiteY2" fmla="*/ 511524 h 511524"/>
              <a:gd name="connsiteX0" fmla="*/ 76200 w 252809"/>
              <a:gd name="connsiteY0" fmla="*/ 19051 h 511524"/>
              <a:gd name="connsiteX1" fmla="*/ 243867 w 252809"/>
              <a:gd name="connsiteY1" fmla="*/ 261028 h 511524"/>
              <a:gd name="connsiteX2" fmla="*/ 90412 w 252809"/>
              <a:gd name="connsiteY2" fmla="*/ 511524 h 511524"/>
              <a:gd name="connsiteX3" fmla="*/ 76200 w 252809"/>
              <a:gd name="connsiteY3" fmla="*/ 19051 h 511524"/>
              <a:gd name="connsiteX0" fmla="*/ 0 w 252809"/>
              <a:gd name="connsiteY0" fmla="*/ 0 h 511524"/>
              <a:gd name="connsiteX1" fmla="*/ 252809 w 252809"/>
              <a:gd name="connsiteY1" fmla="*/ 173040 h 511524"/>
              <a:gd name="connsiteX2" fmla="*/ 90412 w 252809"/>
              <a:gd name="connsiteY2" fmla="*/ 511524 h 511524"/>
              <a:gd name="connsiteX0" fmla="*/ 76200 w 245371"/>
              <a:gd name="connsiteY0" fmla="*/ 19051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3" fmla="*/ 76200 w 245371"/>
              <a:gd name="connsiteY3" fmla="*/ 19051 h 511524"/>
              <a:gd name="connsiteX0" fmla="*/ 0 w 245371"/>
              <a:gd name="connsiteY0" fmla="*/ 0 h 511524"/>
              <a:gd name="connsiteX1" fmla="*/ 90412 w 245371"/>
              <a:gd name="connsiteY1" fmla="*/ 511524 h 511524"/>
              <a:gd name="connsiteX0" fmla="*/ 76200 w 245371"/>
              <a:gd name="connsiteY0" fmla="*/ 19051 h 511524"/>
              <a:gd name="connsiteX1" fmla="*/ 243867 w 245371"/>
              <a:gd name="connsiteY1" fmla="*/ 261028 h 511524"/>
              <a:gd name="connsiteX2" fmla="*/ 90412 w 245371"/>
              <a:gd name="connsiteY2" fmla="*/ 511524 h 511524"/>
              <a:gd name="connsiteX3" fmla="*/ 76200 w 245371"/>
              <a:gd name="connsiteY3" fmla="*/ 19051 h 511524"/>
              <a:gd name="connsiteX0" fmla="*/ 0 w 245371"/>
              <a:gd name="connsiteY0" fmla="*/ 0 h 511524"/>
              <a:gd name="connsiteX1" fmla="*/ 90412 w 245371"/>
              <a:gd name="connsiteY1" fmla="*/ 511524 h 511524"/>
              <a:gd name="connsiteX0" fmla="*/ 76200 w 263981"/>
              <a:gd name="connsiteY0" fmla="*/ 19051 h 511524"/>
              <a:gd name="connsiteX1" fmla="*/ 243867 w 263981"/>
              <a:gd name="connsiteY1" fmla="*/ 261028 h 511524"/>
              <a:gd name="connsiteX2" fmla="*/ 90412 w 263981"/>
              <a:gd name="connsiteY2" fmla="*/ 511524 h 511524"/>
              <a:gd name="connsiteX3" fmla="*/ 76200 w 263981"/>
              <a:gd name="connsiteY3" fmla="*/ 19051 h 511524"/>
              <a:gd name="connsiteX0" fmla="*/ 0 w 263981"/>
              <a:gd name="connsiteY0" fmla="*/ 0 h 511524"/>
              <a:gd name="connsiteX1" fmla="*/ 90412 w 263981"/>
              <a:gd name="connsiteY1" fmla="*/ 511524 h 511524"/>
              <a:gd name="connsiteX0" fmla="*/ 76200 w 350450"/>
              <a:gd name="connsiteY0" fmla="*/ 19051 h 560934"/>
              <a:gd name="connsiteX1" fmla="*/ 243867 w 350450"/>
              <a:gd name="connsiteY1" fmla="*/ 261028 h 560934"/>
              <a:gd name="connsiteX2" fmla="*/ 90412 w 350450"/>
              <a:gd name="connsiteY2" fmla="*/ 511524 h 560934"/>
              <a:gd name="connsiteX3" fmla="*/ 76200 w 350450"/>
              <a:gd name="connsiteY3" fmla="*/ 19051 h 560934"/>
              <a:gd name="connsiteX0" fmla="*/ 0 w 350450"/>
              <a:gd name="connsiteY0" fmla="*/ 0 h 560934"/>
              <a:gd name="connsiteX1" fmla="*/ 90412 w 350450"/>
              <a:gd name="connsiteY1" fmla="*/ 511524 h 560934"/>
              <a:gd name="connsiteX2" fmla="*/ 350440 w 350450"/>
              <a:gd name="connsiteY2" fmla="*/ 539002 h 560934"/>
              <a:gd name="connsiteX0" fmla="*/ 76200 w 406119"/>
              <a:gd name="connsiteY0" fmla="*/ 19051 h 539002"/>
              <a:gd name="connsiteX1" fmla="*/ 243867 w 406119"/>
              <a:gd name="connsiteY1" fmla="*/ 261028 h 539002"/>
              <a:gd name="connsiteX2" fmla="*/ 90412 w 406119"/>
              <a:gd name="connsiteY2" fmla="*/ 511524 h 539002"/>
              <a:gd name="connsiteX3" fmla="*/ 76200 w 406119"/>
              <a:gd name="connsiteY3" fmla="*/ 19051 h 539002"/>
              <a:gd name="connsiteX0" fmla="*/ 0 w 406119"/>
              <a:gd name="connsiteY0" fmla="*/ 0 h 539002"/>
              <a:gd name="connsiteX1" fmla="*/ 90412 w 406119"/>
              <a:gd name="connsiteY1" fmla="*/ 511524 h 539002"/>
              <a:gd name="connsiteX2" fmla="*/ 350440 w 406119"/>
              <a:gd name="connsiteY2" fmla="*/ 539002 h 539002"/>
              <a:gd name="connsiteX0" fmla="*/ 76200 w 350440"/>
              <a:gd name="connsiteY0" fmla="*/ 19051 h 539002"/>
              <a:gd name="connsiteX1" fmla="*/ 243867 w 350440"/>
              <a:gd name="connsiteY1" fmla="*/ 261028 h 539002"/>
              <a:gd name="connsiteX2" fmla="*/ 90412 w 350440"/>
              <a:gd name="connsiteY2" fmla="*/ 511524 h 539002"/>
              <a:gd name="connsiteX3" fmla="*/ 76200 w 350440"/>
              <a:gd name="connsiteY3" fmla="*/ 19051 h 539002"/>
              <a:gd name="connsiteX0" fmla="*/ 0 w 350440"/>
              <a:gd name="connsiteY0" fmla="*/ 0 h 539002"/>
              <a:gd name="connsiteX1" fmla="*/ 350440 w 350440"/>
              <a:gd name="connsiteY1" fmla="*/ 539002 h 539002"/>
              <a:gd name="connsiteX0" fmla="*/ 76200 w 423924"/>
              <a:gd name="connsiteY0" fmla="*/ 19051 h 539002"/>
              <a:gd name="connsiteX1" fmla="*/ 243867 w 423924"/>
              <a:gd name="connsiteY1" fmla="*/ 261028 h 539002"/>
              <a:gd name="connsiteX2" fmla="*/ 90412 w 423924"/>
              <a:gd name="connsiteY2" fmla="*/ 511524 h 539002"/>
              <a:gd name="connsiteX3" fmla="*/ 76200 w 423924"/>
              <a:gd name="connsiteY3" fmla="*/ 19051 h 539002"/>
              <a:gd name="connsiteX0" fmla="*/ 0 w 423924"/>
              <a:gd name="connsiteY0" fmla="*/ 0 h 539002"/>
              <a:gd name="connsiteX1" fmla="*/ 350440 w 423924"/>
              <a:gd name="connsiteY1" fmla="*/ 539002 h 539002"/>
              <a:gd name="connsiteX0" fmla="*/ 76200 w 455052"/>
              <a:gd name="connsiteY0" fmla="*/ 19051 h 539002"/>
              <a:gd name="connsiteX1" fmla="*/ 243867 w 455052"/>
              <a:gd name="connsiteY1" fmla="*/ 261028 h 539002"/>
              <a:gd name="connsiteX2" fmla="*/ 90412 w 455052"/>
              <a:gd name="connsiteY2" fmla="*/ 511524 h 539002"/>
              <a:gd name="connsiteX3" fmla="*/ 76200 w 455052"/>
              <a:gd name="connsiteY3" fmla="*/ 19051 h 539002"/>
              <a:gd name="connsiteX0" fmla="*/ 0 w 455052"/>
              <a:gd name="connsiteY0" fmla="*/ 0 h 539002"/>
              <a:gd name="connsiteX1" fmla="*/ 350440 w 455052"/>
              <a:gd name="connsiteY1" fmla="*/ 539002 h 539002"/>
              <a:gd name="connsiteX0" fmla="*/ 76200 w 266139"/>
              <a:gd name="connsiteY0" fmla="*/ 19051 h 511524"/>
              <a:gd name="connsiteX1" fmla="*/ 243867 w 266139"/>
              <a:gd name="connsiteY1" fmla="*/ 261028 h 511524"/>
              <a:gd name="connsiteX2" fmla="*/ 90412 w 266139"/>
              <a:gd name="connsiteY2" fmla="*/ 511524 h 511524"/>
              <a:gd name="connsiteX3" fmla="*/ 76200 w 266139"/>
              <a:gd name="connsiteY3" fmla="*/ 19051 h 511524"/>
              <a:gd name="connsiteX0" fmla="*/ 0 w 266139"/>
              <a:gd name="connsiteY0" fmla="*/ 0 h 511524"/>
              <a:gd name="connsiteX1" fmla="*/ 74215 w 266139"/>
              <a:gd name="connsiteY1" fmla="*/ 510953 h 511524"/>
              <a:gd name="connsiteX0" fmla="*/ 76200 w 297521"/>
              <a:gd name="connsiteY0" fmla="*/ 19051 h 511524"/>
              <a:gd name="connsiteX1" fmla="*/ 243867 w 297521"/>
              <a:gd name="connsiteY1" fmla="*/ 261028 h 511524"/>
              <a:gd name="connsiteX2" fmla="*/ 90412 w 297521"/>
              <a:gd name="connsiteY2" fmla="*/ 511524 h 511524"/>
              <a:gd name="connsiteX3" fmla="*/ 76200 w 297521"/>
              <a:gd name="connsiteY3" fmla="*/ 19051 h 511524"/>
              <a:gd name="connsiteX0" fmla="*/ 0 w 297521"/>
              <a:gd name="connsiteY0" fmla="*/ 0 h 511524"/>
              <a:gd name="connsiteX1" fmla="*/ 74215 w 297521"/>
              <a:gd name="connsiteY1" fmla="*/ 510953 h 511524"/>
              <a:gd name="connsiteX0" fmla="*/ 76200 w 302363"/>
              <a:gd name="connsiteY0" fmla="*/ 19051 h 511524"/>
              <a:gd name="connsiteX1" fmla="*/ 243867 w 302363"/>
              <a:gd name="connsiteY1" fmla="*/ 261028 h 511524"/>
              <a:gd name="connsiteX2" fmla="*/ 90412 w 302363"/>
              <a:gd name="connsiteY2" fmla="*/ 511524 h 511524"/>
              <a:gd name="connsiteX3" fmla="*/ 76200 w 302363"/>
              <a:gd name="connsiteY3" fmla="*/ 19051 h 511524"/>
              <a:gd name="connsiteX0" fmla="*/ 0 w 302363"/>
              <a:gd name="connsiteY0" fmla="*/ 0 h 511524"/>
              <a:gd name="connsiteX1" fmla="*/ 74215 w 302363"/>
              <a:gd name="connsiteY1" fmla="*/ 510953 h 511524"/>
              <a:gd name="connsiteX0" fmla="*/ 76200 w 302363"/>
              <a:gd name="connsiteY0" fmla="*/ 19051 h 511524"/>
              <a:gd name="connsiteX1" fmla="*/ 90412 w 302363"/>
              <a:gd name="connsiteY1" fmla="*/ 511524 h 511524"/>
              <a:gd name="connsiteX2" fmla="*/ 76200 w 302363"/>
              <a:gd name="connsiteY2" fmla="*/ 19051 h 511524"/>
              <a:gd name="connsiteX0" fmla="*/ 0 w 302363"/>
              <a:gd name="connsiteY0" fmla="*/ 0 h 511524"/>
              <a:gd name="connsiteX1" fmla="*/ 74215 w 302363"/>
              <a:gd name="connsiteY1" fmla="*/ 510953 h 511524"/>
              <a:gd name="connsiteX0" fmla="*/ 76200 w 372590"/>
              <a:gd name="connsiteY0" fmla="*/ 19051 h 510953"/>
              <a:gd name="connsiteX1" fmla="*/ 372590 w 372590"/>
              <a:gd name="connsiteY1" fmla="*/ 468116 h 510953"/>
              <a:gd name="connsiteX2" fmla="*/ 76200 w 372590"/>
              <a:gd name="connsiteY2" fmla="*/ 19051 h 510953"/>
              <a:gd name="connsiteX0" fmla="*/ 0 w 372590"/>
              <a:gd name="connsiteY0" fmla="*/ 0 h 510953"/>
              <a:gd name="connsiteX1" fmla="*/ 74215 w 372590"/>
              <a:gd name="connsiteY1" fmla="*/ 510953 h 510953"/>
              <a:gd name="connsiteX0" fmla="*/ 76200 w 302363"/>
              <a:gd name="connsiteY0" fmla="*/ 75171 h 567073"/>
              <a:gd name="connsiteX1" fmla="*/ 107080 w 302363"/>
              <a:gd name="connsiteY1" fmla="*/ 0 h 567073"/>
              <a:gd name="connsiteX2" fmla="*/ 76200 w 302363"/>
              <a:gd name="connsiteY2" fmla="*/ 75171 h 567073"/>
              <a:gd name="connsiteX0" fmla="*/ 0 w 302363"/>
              <a:gd name="connsiteY0" fmla="*/ 56120 h 567073"/>
              <a:gd name="connsiteX1" fmla="*/ 74215 w 302363"/>
              <a:gd name="connsiteY1" fmla="*/ 567073 h 567073"/>
              <a:gd name="connsiteX0" fmla="*/ 76200 w 302363"/>
              <a:gd name="connsiteY0" fmla="*/ 19051 h 510953"/>
              <a:gd name="connsiteX1" fmla="*/ 64217 w 302363"/>
              <a:gd name="connsiteY1" fmla="*/ 16004 h 510953"/>
              <a:gd name="connsiteX2" fmla="*/ 76200 w 302363"/>
              <a:gd name="connsiteY2" fmla="*/ 19051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15478 w 302363"/>
              <a:gd name="connsiteY0" fmla="*/ 75816 h 510953"/>
              <a:gd name="connsiteX1" fmla="*/ 64217 w 302363"/>
              <a:gd name="connsiteY1" fmla="*/ 16004 h 510953"/>
              <a:gd name="connsiteX2" fmla="*/ 15478 w 302363"/>
              <a:gd name="connsiteY2" fmla="*/ 75816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95250 w 302363"/>
              <a:gd name="connsiteY0" fmla="*/ 254123 h 510953"/>
              <a:gd name="connsiteX1" fmla="*/ 64217 w 302363"/>
              <a:gd name="connsiteY1" fmla="*/ 16004 h 510953"/>
              <a:gd name="connsiteX2" fmla="*/ 95250 w 302363"/>
              <a:gd name="connsiteY2" fmla="*/ 254123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95250 w 302363"/>
              <a:gd name="connsiteY0" fmla="*/ 254123 h 510953"/>
              <a:gd name="connsiteX1" fmla="*/ 17783 w 302363"/>
              <a:gd name="connsiteY1" fmla="*/ 48727 h 510953"/>
              <a:gd name="connsiteX2" fmla="*/ 95250 w 302363"/>
              <a:gd name="connsiteY2" fmla="*/ 254123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95250 w 482127"/>
              <a:gd name="connsiteY0" fmla="*/ 254123 h 510953"/>
              <a:gd name="connsiteX1" fmla="*/ 482127 w 482127"/>
              <a:gd name="connsiteY1" fmla="*/ 341898 h 510953"/>
              <a:gd name="connsiteX2" fmla="*/ 95250 w 482127"/>
              <a:gd name="connsiteY2" fmla="*/ 254123 h 510953"/>
              <a:gd name="connsiteX0" fmla="*/ 0 w 482127"/>
              <a:gd name="connsiteY0" fmla="*/ 0 h 510953"/>
              <a:gd name="connsiteX1" fmla="*/ 74215 w 482127"/>
              <a:gd name="connsiteY1" fmla="*/ 510953 h 510953"/>
              <a:gd name="connsiteX0" fmla="*/ 40481 w 482127"/>
              <a:gd name="connsiteY0" fmla="*/ 249449 h 510953"/>
              <a:gd name="connsiteX1" fmla="*/ 482127 w 482127"/>
              <a:gd name="connsiteY1" fmla="*/ 341898 h 510953"/>
              <a:gd name="connsiteX2" fmla="*/ 95250 w 482127"/>
              <a:gd name="connsiteY2" fmla="*/ 254123 h 510953"/>
              <a:gd name="connsiteX0" fmla="*/ 0 w 482127"/>
              <a:gd name="connsiteY0" fmla="*/ 0 h 510953"/>
              <a:gd name="connsiteX1" fmla="*/ 74215 w 482127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95250 w 302363"/>
              <a:gd name="connsiteY2" fmla="*/ 254123 h 510953"/>
              <a:gd name="connsiteX3" fmla="*/ 40481 w 302363"/>
              <a:gd name="connsiteY3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40481 w 302363"/>
              <a:gd name="connsiteY2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40481 w 302363"/>
              <a:gd name="connsiteY2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40481 w 302363"/>
              <a:gd name="connsiteY2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2363"/>
              <a:gd name="connsiteY0" fmla="*/ 249449 h 510953"/>
              <a:gd name="connsiteX1" fmla="*/ 95174 w 302363"/>
              <a:gd name="connsiteY1" fmla="*/ 194978 h 510953"/>
              <a:gd name="connsiteX2" fmla="*/ 40481 w 302363"/>
              <a:gd name="connsiteY2" fmla="*/ 249449 h 510953"/>
              <a:gd name="connsiteX0" fmla="*/ 0 w 302363"/>
              <a:gd name="connsiteY0" fmla="*/ 0 h 510953"/>
              <a:gd name="connsiteX1" fmla="*/ 74215 w 302363"/>
              <a:gd name="connsiteY1" fmla="*/ 510953 h 510953"/>
              <a:gd name="connsiteX0" fmla="*/ 40481 w 303704"/>
              <a:gd name="connsiteY0" fmla="*/ 249449 h 519268"/>
              <a:gd name="connsiteX1" fmla="*/ 95174 w 303704"/>
              <a:gd name="connsiteY1" fmla="*/ 194978 h 519268"/>
              <a:gd name="connsiteX2" fmla="*/ 40481 w 303704"/>
              <a:gd name="connsiteY2" fmla="*/ 249449 h 519268"/>
              <a:gd name="connsiteX0" fmla="*/ 0 w 303704"/>
              <a:gd name="connsiteY0" fmla="*/ 0 h 519268"/>
              <a:gd name="connsiteX1" fmla="*/ 76596 w 303704"/>
              <a:gd name="connsiteY1" fmla="*/ 519268 h 519268"/>
              <a:gd name="connsiteX0" fmla="*/ 40481 w 304515"/>
              <a:gd name="connsiteY0" fmla="*/ 249449 h 519268"/>
              <a:gd name="connsiteX1" fmla="*/ 95174 w 304515"/>
              <a:gd name="connsiteY1" fmla="*/ 194978 h 519268"/>
              <a:gd name="connsiteX2" fmla="*/ 40481 w 304515"/>
              <a:gd name="connsiteY2" fmla="*/ 249449 h 519268"/>
              <a:gd name="connsiteX0" fmla="*/ 0 w 304515"/>
              <a:gd name="connsiteY0" fmla="*/ 0 h 519268"/>
              <a:gd name="connsiteX1" fmla="*/ 76596 w 304515"/>
              <a:gd name="connsiteY1" fmla="*/ 519268 h 519268"/>
              <a:gd name="connsiteX0" fmla="*/ 40481 w 304515"/>
              <a:gd name="connsiteY0" fmla="*/ 249449 h 519268"/>
              <a:gd name="connsiteX1" fmla="*/ 95174 w 304515"/>
              <a:gd name="connsiteY1" fmla="*/ 194978 h 519268"/>
              <a:gd name="connsiteX2" fmla="*/ 40481 w 304515"/>
              <a:gd name="connsiteY2" fmla="*/ 249449 h 519268"/>
              <a:gd name="connsiteX0" fmla="*/ 0 w 304515"/>
              <a:gd name="connsiteY0" fmla="*/ 0 h 519268"/>
              <a:gd name="connsiteX1" fmla="*/ 76596 w 304515"/>
              <a:gd name="connsiteY1" fmla="*/ 519268 h 519268"/>
              <a:gd name="connsiteX0" fmla="*/ 40481 w 297292"/>
              <a:gd name="connsiteY0" fmla="*/ 249449 h 519268"/>
              <a:gd name="connsiteX1" fmla="*/ 95174 w 297292"/>
              <a:gd name="connsiteY1" fmla="*/ 194978 h 519268"/>
              <a:gd name="connsiteX2" fmla="*/ 40481 w 297292"/>
              <a:gd name="connsiteY2" fmla="*/ 249449 h 519268"/>
              <a:gd name="connsiteX0" fmla="*/ 0 w 297292"/>
              <a:gd name="connsiteY0" fmla="*/ 0 h 519268"/>
              <a:gd name="connsiteX1" fmla="*/ 76596 w 297292"/>
              <a:gd name="connsiteY1" fmla="*/ 519268 h 519268"/>
              <a:gd name="connsiteX0" fmla="*/ 40481 w 296500"/>
              <a:gd name="connsiteY0" fmla="*/ 249449 h 519268"/>
              <a:gd name="connsiteX1" fmla="*/ 95174 w 296500"/>
              <a:gd name="connsiteY1" fmla="*/ 194978 h 519268"/>
              <a:gd name="connsiteX2" fmla="*/ 40481 w 296500"/>
              <a:gd name="connsiteY2" fmla="*/ 249449 h 519268"/>
              <a:gd name="connsiteX0" fmla="*/ 0 w 296500"/>
              <a:gd name="connsiteY0" fmla="*/ 0 h 519268"/>
              <a:gd name="connsiteX1" fmla="*/ 76596 w 296500"/>
              <a:gd name="connsiteY1" fmla="*/ 519268 h 519268"/>
              <a:gd name="connsiteX0" fmla="*/ 64294 w 310560"/>
              <a:gd name="connsiteY0" fmla="*/ 249449 h 519268"/>
              <a:gd name="connsiteX1" fmla="*/ 118987 w 310560"/>
              <a:gd name="connsiteY1" fmla="*/ 194978 h 519268"/>
              <a:gd name="connsiteX2" fmla="*/ 64294 w 310560"/>
              <a:gd name="connsiteY2" fmla="*/ 249449 h 519268"/>
              <a:gd name="connsiteX0" fmla="*/ 0 w 310560"/>
              <a:gd name="connsiteY0" fmla="*/ 0 h 519268"/>
              <a:gd name="connsiteX1" fmla="*/ 100409 w 310560"/>
              <a:gd name="connsiteY1" fmla="*/ 519268 h 519268"/>
              <a:gd name="connsiteX0" fmla="*/ 64294 w 306812"/>
              <a:gd name="connsiteY0" fmla="*/ 249449 h 519268"/>
              <a:gd name="connsiteX1" fmla="*/ 118987 w 306812"/>
              <a:gd name="connsiteY1" fmla="*/ 194978 h 519268"/>
              <a:gd name="connsiteX2" fmla="*/ 64294 w 306812"/>
              <a:gd name="connsiteY2" fmla="*/ 249449 h 519268"/>
              <a:gd name="connsiteX0" fmla="*/ 0 w 306812"/>
              <a:gd name="connsiteY0" fmla="*/ 0 h 519268"/>
              <a:gd name="connsiteX1" fmla="*/ 100409 w 306812"/>
              <a:gd name="connsiteY1" fmla="*/ 519268 h 519268"/>
              <a:gd name="connsiteX0" fmla="*/ 64294 w 308304"/>
              <a:gd name="connsiteY0" fmla="*/ 249449 h 519268"/>
              <a:gd name="connsiteX1" fmla="*/ 118987 w 308304"/>
              <a:gd name="connsiteY1" fmla="*/ 194978 h 519268"/>
              <a:gd name="connsiteX2" fmla="*/ 64294 w 308304"/>
              <a:gd name="connsiteY2" fmla="*/ 249449 h 519268"/>
              <a:gd name="connsiteX0" fmla="*/ 0 w 308304"/>
              <a:gd name="connsiteY0" fmla="*/ 0 h 519268"/>
              <a:gd name="connsiteX1" fmla="*/ 100409 w 308304"/>
              <a:gd name="connsiteY1" fmla="*/ 519268 h 519268"/>
              <a:gd name="connsiteX0" fmla="*/ 64294 w 293376"/>
              <a:gd name="connsiteY0" fmla="*/ 249449 h 519268"/>
              <a:gd name="connsiteX1" fmla="*/ 118987 w 293376"/>
              <a:gd name="connsiteY1" fmla="*/ 194978 h 519268"/>
              <a:gd name="connsiteX2" fmla="*/ 64294 w 293376"/>
              <a:gd name="connsiteY2" fmla="*/ 249449 h 519268"/>
              <a:gd name="connsiteX0" fmla="*/ 0 w 293376"/>
              <a:gd name="connsiteY0" fmla="*/ 0 h 519268"/>
              <a:gd name="connsiteX1" fmla="*/ 100409 w 293376"/>
              <a:gd name="connsiteY1" fmla="*/ 519268 h 519268"/>
              <a:gd name="connsiteX0" fmla="*/ 64294 w 266031"/>
              <a:gd name="connsiteY0" fmla="*/ 249449 h 519268"/>
              <a:gd name="connsiteX1" fmla="*/ 118987 w 266031"/>
              <a:gd name="connsiteY1" fmla="*/ 194978 h 519268"/>
              <a:gd name="connsiteX2" fmla="*/ 64294 w 266031"/>
              <a:gd name="connsiteY2" fmla="*/ 249449 h 519268"/>
              <a:gd name="connsiteX0" fmla="*/ 0 w 266031"/>
              <a:gd name="connsiteY0" fmla="*/ 0 h 519268"/>
              <a:gd name="connsiteX1" fmla="*/ 100409 w 266031"/>
              <a:gd name="connsiteY1" fmla="*/ 519268 h 519268"/>
              <a:gd name="connsiteX0" fmla="*/ 64294 w 266031"/>
              <a:gd name="connsiteY0" fmla="*/ 249449 h 519268"/>
              <a:gd name="connsiteX1" fmla="*/ 118987 w 266031"/>
              <a:gd name="connsiteY1" fmla="*/ 194978 h 519268"/>
              <a:gd name="connsiteX2" fmla="*/ 64294 w 266031"/>
              <a:gd name="connsiteY2" fmla="*/ 249449 h 519268"/>
              <a:gd name="connsiteX0" fmla="*/ 0 w 266031"/>
              <a:gd name="connsiteY0" fmla="*/ 0 h 519268"/>
              <a:gd name="connsiteX1" fmla="*/ 100409 w 266031"/>
              <a:gd name="connsiteY1" fmla="*/ 519268 h 519268"/>
              <a:gd name="connsiteX0" fmla="*/ 64294 w 260726"/>
              <a:gd name="connsiteY0" fmla="*/ 249449 h 519268"/>
              <a:gd name="connsiteX1" fmla="*/ 118987 w 260726"/>
              <a:gd name="connsiteY1" fmla="*/ 194978 h 519268"/>
              <a:gd name="connsiteX2" fmla="*/ 64294 w 260726"/>
              <a:gd name="connsiteY2" fmla="*/ 249449 h 519268"/>
              <a:gd name="connsiteX0" fmla="*/ 0 w 260726"/>
              <a:gd name="connsiteY0" fmla="*/ 0 h 519268"/>
              <a:gd name="connsiteX1" fmla="*/ 90884 w 260726"/>
              <a:gd name="connsiteY1" fmla="*/ 519268 h 5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726" h="519268" stroke="0" extrusionOk="0">
                <a:moveTo>
                  <a:pt x="64294" y="249449"/>
                </a:moveTo>
                <a:lnTo>
                  <a:pt x="118987" y="194978"/>
                </a:lnTo>
                <a:lnTo>
                  <a:pt x="64294" y="249449"/>
                </a:lnTo>
                <a:close/>
              </a:path>
              <a:path w="260726" h="519268" fill="none">
                <a:moveTo>
                  <a:pt x="0" y="0"/>
                </a:moveTo>
                <a:cubicBezTo>
                  <a:pt x="338270" y="5764"/>
                  <a:pt x="324117" y="491904"/>
                  <a:pt x="90884" y="519268"/>
                </a:cubicBezTo>
              </a:path>
            </a:pathLst>
          </a:custGeom>
          <a:ln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TextBox 560"/>
          <p:cNvSpPr txBox="1"/>
          <p:nvPr/>
        </p:nvSpPr>
        <p:spPr>
          <a:xfrm>
            <a:off x="410365" y="11449595"/>
            <a:ext cx="192552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ogin Page State Service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1228320" y="14287516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AR 2017-06-15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70756" y="4134864"/>
            <a:ext cx="951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Write Data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615142" y="5791048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913777" y="9877945"/>
            <a:ext cx="1250660" cy="442674"/>
          </a:xfrm>
          <a:prstGeom prst="roundRect">
            <a:avLst>
              <a:gd name="adj" fmla="val 112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Wi-Fi,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Bluetooth 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or Mobile Network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Left Brace 154"/>
          <p:cNvSpPr/>
          <p:nvPr/>
        </p:nvSpPr>
        <p:spPr>
          <a:xfrm>
            <a:off x="2147188" y="10499202"/>
            <a:ext cx="216528" cy="637038"/>
          </a:xfrm>
          <a:prstGeom prst="leftBrace">
            <a:avLst>
              <a:gd name="adj1" fmla="val 36292"/>
              <a:gd name="adj2" fmla="val 50000"/>
            </a:avLst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685387" y="10671796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Login Success Actions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3677" y="13753851"/>
            <a:ext cx="16161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ntry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removed either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login session timeout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or after being used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389458" y="11967851"/>
            <a:ext cx="23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“Phone Token”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22460" y="5328915"/>
            <a:ext cx="17299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eeded because the login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“App” does not talk directly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the invoking login page)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185" y="835801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6256641" y="8425259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Private Key in TEE or 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15877</TotalTime>
  <Words>306</Words>
  <Application>Microsoft Office PowerPoint</Application>
  <PresentationFormat>Custom</PresentationFormat>
  <Paragraphs>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NFC Based QR Code Replacement</dc:title>
  <dc:creator>Anders Rundgren</dc:creator>
  <cp:lastModifiedBy>Anders</cp:lastModifiedBy>
  <cp:revision>457</cp:revision>
  <dcterms:created xsi:type="dcterms:W3CDTF">2016-04-29T15:32:52Z</dcterms:created>
  <dcterms:modified xsi:type="dcterms:W3CDTF">2017-06-15T04:40:08Z</dcterms:modified>
</cp:coreProperties>
</file>