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 flipV="1">
            <a:off x="6096000" y="1360884"/>
            <a:ext cx="1541859" cy="98550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219164" y="2028497"/>
            <a:ext cx="354584" cy="246221"/>
            <a:chOff x="6414398" y="2045350"/>
            <a:chExt cx="354584" cy="246221"/>
          </a:xfrm>
        </p:grpSpPr>
        <p:sp>
          <p:nvSpPr>
            <p:cNvPr id="2" name="Oval 1"/>
            <p:cNvSpPr/>
            <p:nvPr/>
          </p:nvSpPr>
          <p:spPr>
            <a:xfrm>
              <a:off x="6518614" y="209300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14398" y="2045350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①</a:t>
              </a:r>
              <a:endParaRPr lang="en-US" sz="1000" dirty="0"/>
            </a:p>
          </p:txBody>
        </p:sp>
      </p:grp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636332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636332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636332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53171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including its claimed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590582" y="1519238"/>
            <a:ext cx="1025846" cy="140224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A.Rundgren-2020-12-01:1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17376" y="1690634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331943" y="2420888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6975158" y="2028497"/>
            <a:ext cx="354584" cy="246221"/>
            <a:chOff x="6770900" y="2012786"/>
            <a:chExt cx="354584" cy="246221"/>
          </a:xfrm>
        </p:grpSpPr>
        <p:sp>
          <p:nvSpPr>
            <p:cNvPr id="167" name="Oval 166"/>
            <p:cNvSpPr/>
            <p:nvPr/>
          </p:nvSpPr>
          <p:spPr>
            <a:xfrm>
              <a:off x="6876272" y="206084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770900" y="2012786"/>
              <a:ext cx="354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/>
                  <a:sym typeface="Wingdings"/>
                </a:rPr>
                <a:t>②</a:t>
              </a:r>
              <a:endParaRPr lang="en-US" sz="1000" dirty="0"/>
            </a:p>
          </p:txBody>
        </p:sp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301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257</cp:revision>
  <dcterms:created xsi:type="dcterms:W3CDTF">2018-11-18T09:32:02Z</dcterms:created>
  <dcterms:modified xsi:type="dcterms:W3CDTF">2020-12-01T15:54:06Z</dcterms:modified>
</cp:coreProperties>
</file>