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69"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86399" autoAdjust="0"/>
  </p:normalViewPr>
  <p:slideViewPr>
    <p:cSldViewPr>
      <p:cViewPr varScale="1">
        <p:scale>
          <a:sx n="84" d="100"/>
          <a:sy n="84" d="100"/>
        </p:scale>
        <p:origin x="-951" y="-6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2016-12-07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2016-12-07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2016-12-07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2016-12-07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2016-12-07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2016-12-07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2016-12-07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2016-12-07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2016-12-07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2016-12-07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2016-12-07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2016-12-07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2016-12-07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2016-12-07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2016-12-07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2016-12-07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2016-12-07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2016-12-07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2016-12-07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2016-12-07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2016-12-07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2016-12-07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2016-12-07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2016-12-07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2016-11-15 </a:t>
            </a:r>
            <a:r>
              <a:rPr lang="en-US" sz="600" dirty="0" err="1" smtClean="0">
                <a:latin typeface="Arial" panose="020B0604020202020204" pitchFamily="34" charset="0"/>
                <a:cs typeface="Arial" panose="020B0604020202020204" pitchFamily="34" charset="0"/>
              </a:rPr>
              <a:t>V.temp</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/13</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2016-12-07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2016-12-07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2016-12-07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2016-12-07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2016-12-07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2016-12-07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2016-12-07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2.xml"/><Relationship Id="rId4" Type="http://schemas.openxmlformats.org/officeDocument/2006/relationships/image" Target="../media/image4.png"/><Relationship Id="rId9" Type="http://schemas.openxmlformats.org/officeDocument/2006/relationships/slide" Target="slide13.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2.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571288"/>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5965199"/>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TransactionRequest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2016-10-23T13:14:23Z</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44009" y="1011449"/>
            <a:ext cx="448816" cy="116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92825" y="89815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3345612" y="1330201"/>
            <a:ext cx="432048" cy="11469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79912" y="1330201"/>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617624"/>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573223"/>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a:stCxn id="21" idx="1"/>
          </p:cNvCxnSpPr>
          <p:nvPr/>
        </p:nvCxnSpPr>
        <p:spPr>
          <a:xfrm flipH="1">
            <a:off x="3225527" y="3426047"/>
            <a:ext cx="7178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43355" y="3312751"/>
            <a:ext cx="295547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Expiration time (</a:t>
            </a:r>
            <a:r>
              <a:rPr lang="en-US" sz="1000" i="1" dirty="0" smtClean="0">
                <a:latin typeface="Arial" panose="020B0604020202020204" pitchFamily="34" charset="0"/>
                <a:cs typeface="Arial" panose="020B0604020202020204" pitchFamily="34" charset="0"/>
              </a:rPr>
              <a:t>only relevant for </a:t>
            </a:r>
            <a:r>
              <a:rPr lang="en-US" sz="1000" i="1" dirty="0">
                <a:latin typeface="Arial" panose="020B0604020202020204" pitchFamily="34" charset="0"/>
                <a:cs typeface="Arial" panose="020B0604020202020204" pitchFamily="34" charset="0"/>
              </a:rPr>
              <a:t>c</a:t>
            </a:r>
            <a:r>
              <a:rPr lang="en-US" sz="1000" i="1" dirty="0" smtClean="0">
                <a:latin typeface="Arial" panose="020B0604020202020204" pitchFamily="34" charset="0"/>
                <a:cs typeface="Arial" panose="020B0604020202020204" pitchFamily="34" charset="0"/>
              </a:rPr>
              <a:t>ard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99992" y="2958697"/>
            <a:ext cx="18722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3995936" y="4709817"/>
            <a:ext cx="195758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136904" cy="470898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a:t>
            </a:r>
            <a:r>
              <a:rPr lang="en-US" sz="1000" smtClean="0">
                <a:latin typeface="Arial" panose="020B0604020202020204" pitchFamily="34" charset="0"/>
                <a:cs typeface="Arial" panose="020B0604020202020204" pitchFamily="34" charset="0"/>
              </a:rPr>
              <a:t>on this </a:t>
            </a:r>
            <a:r>
              <a:rPr lang="en-US" sz="1000" dirty="0" smtClean="0">
                <a:latin typeface="Arial" panose="020B0604020202020204" pitchFamily="34" charset="0"/>
                <a:cs typeface="Arial" panose="020B0604020202020204" pitchFamily="34" charset="0"/>
              </a:rPr>
              <a:t>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payment requests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2212763">
            <a:off x="7907922" y="1112788"/>
            <a:ext cx="1503280" cy="1890285"/>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470" h="1621312">
                <a:moveTo>
                  <a:pt x="0" y="188147"/>
                </a:moveTo>
                <a:lnTo>
                  <a:pt x="14843" y="0"/>
                </a:lnTo>
                <a:cubicBezTo>
                  <a:pt x="40474" y="581953"/>
                  <a:pt x="75534" y="1383067"/>
                  <a:pt x="75470" y="1386040"/>
                </a:cubicBezTo>
                <a:cubicBezTo>
                  <a:pt x="75430" y="1386220"/>
                  <a:pt x="66879" y="1495791"/>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645454"/>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527488" y="3320102"/>
            <a:ext cx="140455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Signed &amp; Encrypted)</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3922123"/>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60520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770653"/>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95200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5868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73094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512368"/>
            <a:ext cx="1209531" cy="999838"/>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and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424599" y="5111159"/>
            <a:ext cx="1413529" cy="250697"/>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7585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639250"/>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270376"/>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270376"/>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592161"/>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4" name="TextBox 103"/>
          <p:cNvSpPr txBox="1"/>
          <p:nvPr/>
        </p:nvSpPr>
        <p:spPr>
          <a:xfrm>
            <a:off x="1630017" y="3225184"/>
            <a:ext cx="1208111" cy="250697"/>
          </a:xfrm>
          <a:prstGeom prst="roundRect">
            <a:avLst/>
          </a:prstGeom>
          <a:noFill/>
          <a:ln>
            <a:solidFill>
              <a:schemeClr val="tx1"/>
            </a:solidFill>
            <a:prstDash val="sysDash"/>
          </a:ln>
        </p:spPr>
        <p:txBody>
          <a:bodyPr wrap="none" lIns="36000" tIns="36000" r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3917381"/>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603127"/>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303440" y="1940917"/>
            <a:ext cx="936000" cy="1110317"/>
            <a:chOff x="5595922" y="1772816"/>
            <a:chExt cx="936000" cy="1110317"/>
          </a:xfrm>
        </p:grpSpPr>
        <p:sp>
          <p:nvSpPr>
            <p:cNvPr id="19" name="Rectangle 18"/>
            <p:cNvSpPr/>
            <p:nvPr/>
          </p:nvSpPr>
          <p:spPr>
            <a:xfrm>
              <a:off x="5595922" y="1779607"/>
              <a:ext cx="936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p:nvPr/>
          </p:nvSpPr>
          <p:spPr>
            <a:xfrm>
              <a:off x="5807496" y="1998215"/>
              <a:ext cx="504055" cy="308854"/>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32253" y="1772816"/>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958915" y="2608278"/>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5732093" y="2377280"/>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626867" y="2552928"/>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8264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492080"/>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85293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182779"/>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049002" y="3821323"/>
            <a:ext cx="120738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Commit 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123902" y="1700808"/>
            <a:ext cx="123944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Request 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cxnSp>
        <p:nvCxnSpPr>
          <p:cNvPr id="165" name="Elbow Connector 164"/>
          <p:cNvCxnSpPr/>
          <p:nvPr/>
        </p:nvCxnSpPr>
        <p:spPr>
          <a:xfrm rot="5400000" flipH="1" flipV="1">
            <a:off x="5670152" y="1454965"/>
            <a:ext cx="1116000" cy="576000"/>
          </a:xfrm>
          <a:prstGeom prst="bentConnector3">
            <a:avLst>
              <a:gd name="adj1" fmla="val 3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22641"/>
            <a:chOff x="7223039" y="1412863"/>
            <a:chExt cx="1596163" cy="1922641"/>
          </a:xfrm>
        </p:grpSpPr>
        <p:sp>
          <p:nvSpPr>
            <p:cNvPr id="184" name="Rectangle 183"/>
            <p:cNvSpPr>
              <a:spLocks noChangeAspect="1"/>
            </p:cNvSpPr>
            <p:nvPr/>
          </p:nvSpPr>
          <p:spPr>
            <a:xfrm>
              <a:off x="7223039" y="1412863"/>
              <a:ext cx="1596163" cy="192264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88062"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435082" y="1916832"/>
            <a:ext cx="1422464" cy="506086"/>
          </a:xfrm>
          <a:prstGeom prst="roundRect">
            <a:avLst/>
          </a:prstGeom>
          <a:noFill/>
          <a:ln>
            <a:solidFill>
              <a:schemeClr val="tx1"/>
            </a:solidFill>
            <a:prstDash val="sysDash"/>
          </a:ln>
        </p:spPr>
        <p:txBody>
          <a:bodyPr wrap="square" lIns="36000" tIns="36000" rIns="36000" bIns="36000" rtlCol="0" anchor="ctr" anchorCtr="1">
            <a:spAutoFit/>
          </a:bodyPr>
          <a:lstStyle/>
          <a:p>
            <a:pPr marL="88900"/>
            <a:r>
              <a:rPr lang="en-US" sz="1000" dirty="0" smtClean="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a:t>
            </a:r>
            <a:r>
              <a:rPr lang="en-US" sz="600" i="1" dirty="0">
                <a:latin typeface="Arial" panose="020B0604020202020204" pitchFamily="34" charset="0"/>
                <a:cs typeface="Arial" panose="020B0604020202020204" pitchFamily="34" charset="0"/>
              </a:rPr>
              <a:t> </a:t>
            </a:r>
            <a:r>
              <a:rPr lang="en-US" sz="11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r>
            <a:br>
              <a:rPr lang="en-US" sz="400" b="1" dirty="0" smtClean="0">
                <a:latin typeface="Arial" panose="020B0604020202020204" pitchFamily="34" charset="0"/>
                <a:cs typeface="Arial" panose="020B0604020202020204" pitchFamily="34" charset="0"/>
              </a:rPr>
            </a:br>
            <a:endParaRPr lang="en-US" sz="400" i="1" dirty="0" smtClean="0">
              <a:latin typeface="Arial" panose="020B0604020202020204" pitchFamily="34" charset="0"/>
              <a:cs typeface="Arial" panose="020B0604020202020204" pitchFamily="34" charset="0"/>
            </a:endParaRPr>
          </a:p>
          <a:p>
            <a:pPr marL="88900"/>
            <a:r>
              <a:rPr lang="en-US" sz="1000" dirty="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Encryption</a:t>
            </a:r>
            <a:endParaRPr lang="en-US" sz="1000" dirty="0" smtClean="0">
              <a:latin typeface="Arial" panose="020B0604020202020204" pitchFamily="34" charset="0"/>
              <a:cs typeface="Arial" panose="020B0604020202020204" pitchFamily="34" charset="0"/>
            </a:endParaRPr>
          </a:p>
        </p:txBody>
      </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1973834" y="2996952"/>
            <a:ext cx="1173719"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481895" y="4672807"/>
            <a:ext cx="1173719"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CardPayment</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665618"/>
            <a:ext cx="7272808" cy="931734"/>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Encryption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7992888" cy="5293757"/>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80264" y="1135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32040" y="10527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57301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43760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79309" y="5835877"/>
            <a:ext cx="795313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flipH="1">
            <a:off x="2537000" y="1732650"/>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59087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3"/>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52267"/>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835877"/>
            <a:ext cx="7416824"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693177"/>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63527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37045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23504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5451"/>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865651"/>
            <a:ext cx="177227" cy="1008112"/>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382056"/>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268760"/>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12204</TotalTime>
  <Words>1410</Words>
  <Application>Microsoft Office PowerPoint</Application>
  <PresentationFormat>On-screen Show (4:3)</PresentationFormat>
  <Paragraphs>211</Paragraphs>
  <Slides>13</Slides>
  <Notes>0</Notes>
  <HiddenSlides>0</HiddenSlides>
  <MMClips>0</MMClips>
  <ScaleCrop>false</ScaleCrop>
  <HeadingPairs>
    <vt:vector size="4" baseType="variant">
      <vt:variant>
        <vt:lpstr>Theme</vt:lpstr>
      </vt:variant>
      <vt:variant>
        <vt:i4>8</vt:i4>
      </vt:variant>
      <vt:variant>
        <vt:lpstr>Slide Titles</vt:lpstr>
      </vt:variant>
      <vt:variant>
        <vt:i4>13</vt:i4>
      </vt:variant>
    </vt:vector>
  </HeadingPairs>
  <TitlesOfParts>
    <vt:vector size="21"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399</cp:revision>
  <dcterms:created xsi:type="dcterms:W3CDTF">2016-04-29T15:32:52Z</dcterms:created>
  <dcterms:modified xsi:type="dcterms:W3CDTF">2016-12-07T15:45:23Z</dcterms:modified>
</cp:coreProperties>
</file>