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hyperlink" Target="https://cyberphone.github.io/doc/defensive-publications/authority-objec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94529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241712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73738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903380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601752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80966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2100744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260000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983327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7155142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877576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96307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73153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87137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714950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93911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706625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319170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261800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748372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824933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443292" y="10233062"/>
            <a:ext cx="139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275404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669272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589464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96471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756801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924530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233124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901689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8111982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68966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929420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709603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35375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1740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4969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917056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561151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679925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3035690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175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510</cp:revision>
  <dcterms:created xsi:type="dcterms:W3CDTF">2016-04-29T15:32:52Z</dcterms:created>
  <dcterms:modified xsi:type="dcterms:W3CDTF">2017-11-10T09:19:37Z</dcterms:modified>
</cp:coreProperties>
</file>