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346519"/>
            <a:ext cx="2632111" cy="16533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553693"/>
            <a:ext cx="199266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74478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99" y="32772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99" y="357671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835696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90550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1633" y="1375561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5756235" y="3377364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56235" y="3700558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599" y="3040943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525357" y="790035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4114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64984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292760" y="1340768"/>
            <a:ext cx="2655044" cy="3240360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66367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51978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66831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8160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414591" y="4005064"/>
            <a:ext cx="2049206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Bank Service URL: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20367" y="4293096"/>
            <a:ext cx="1912950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6798" y="5107229"/>
            <a:ext cx="2567050" cy="1441119"/>
            <a:chOff x="636798" y="5083759"/>
            <a:chExt cx="2567050" cy="1441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Rectangle 203"/>
            <p:cNvSpPr/>
            <p:nvPr/>
          </p:nvSpPr>
          <p:spPr>
            <a:xfrm>
              <a:off x="636798" y="5083759"/>
              <a:ext cx="2567050" cy="967971"/>
            </a:xfrm>
            <a:prstGeom prst="rect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Authorization Data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6798" y="6021288"/>
              <a:ext cx="2566800" cy="50359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spAutoFit/>
            </a:bodyPr>
            <a:lstStyle/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BankServiceUrl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PaymentMethod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9453" y="1723560"/>
            <a:ext cx="414109" cy="237897"/>
            <a:chOff x="3279453" y="1723560"/>
            <a:chExt cx="414109" cy="237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Parallelogram 180"/>
            <p:cNvSpPr/>
            <p:nvPr/>
          </p:nvSpPr>
          <p:spPr>
            <a:xfrm>
              <a:off x="3279453" y="1723560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Parallelogram 113"/>
            <p:cNvSpPr/>
            <p:nvPr/>
          </p:nvSpPr>
          <p:spPr>
            <a:xfrm>
              <a:off x="3280644" y="1889457"/>
              <a:ext cx="370800" cy="72000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rtlCol="0" anchor="ctr">
              <a:spAutoFit/>
            </a:bodyPr>
            <a:lstStyle/>
            <a:p>
              <a:pPr defTabSz="806450"/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915816" y="1835986"/>
            <a:ext cx="580073" cy="3539834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66046" y="2949159"/>
            <a:ext cx="303679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115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157</cp:revision>
  <dcterms:created xsi:type="dcterms:W3CDTF">2019-05-26T05:25:22Z</dcterms:created>
  <dcterms:modified xsi:type="dcterms:W3CDTF">2019-11-23T12:31:00Z</dcterms:modified>
</cp:coreProperties>
</file>