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263903" y="1397670"/>
            <a:ext cx="1197239" cy="96629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14398" y="1973342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59832" y="1553095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46243" y="1521081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39512" y="1684467"/>
            <a:ext cx="750344" cy="131183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0345" y="2474907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15816" y="1679825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49432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35652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348906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14461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40106" y="1521081"/>
            <a:ext cx="712214" cy="137439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A.Rundgren-2020-11-29:1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1667630"/>
            <a:ext cx="563068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617915" y="2340062"/>
            <a:ext cx="503686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29268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66772" y="1972792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98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323300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508103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184990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292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248</cp:revision>
  <dcterms:created xsi:type="dcterms:W3CDTF">2018-11-18T09:32:02Z</dcterms:created>
  <dcterms:modified xsi:type="dcterms:W3CDTF">2020-11-30T05:50:45Z</dcterms:modified>
</cp:coreProperties>
</file>