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5221288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E3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10" y="34"/>
      </p:cViewPr>
      <p:guideLst>
        <p:guide orient="horz" pos="1645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2" y="1621985"/>
            <a:ext cx="7498478" cy="11191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2" y="2958731"/>
            <a:ext cx="6175217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5761" y="209094"/>
            <a:ext cx="1984891" cy="44550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088" y="209094"/>
            <a:ext cx="5807644" cy="44550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3355161"/>
            <a:ext cx="7498478" cy="10370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2213007"/>
            <a:ext cx="7498478" cy="1142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87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4385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1168749"/>
            <a:ext cx="389780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1655825"/>
            <a:ext cx="389780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1" y="1168749"/>
            <a:ext cx="389933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1" y="1655825"/>
            <a:ext cx="389933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8" y="207886"/>
            <a:ext cx="2902291" cy="8847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6" y="207886"/>
            <a:ext cx="4931597" cy="445622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8" y="1092604"/>
            <a:ext cx="2902291" cy="3571507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2" y="3654902"/>
            <a:ext cx="5293043" cy="431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2" y="466534"/>
            <a:ext cx="5293043" cy="3132773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2" y="4086383"/>
            <a:ext cx="5293043" cy="612776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8" y="209095"/>
            <a:ext cx="7939565" cy="870215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8" y="1218302"/>
            <a:ext cx="7939565" cy="3445809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9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6" y="4839362"/>
            <a:ext cx="2793551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39">
            <a:extLst>
              <a:ext uri="{FF2B5EF4-FFF2-40B4-BE49-F238E27FC236}">
                <a16:creationId xmlns:a16="http://schemas.microsoft.com/office/drawing/2014/main" id="{E905094F-8DE7-5D6C-A0A8-63D02422871A}"/>
              </a:ext>
            </a:extLst>
          </p:cNvPr>
          <p:cNvSpPr/>
          <p:nvPr/>
        </p:nvSpPr>
        <p:spPr>
          <a:xfrm>
            <a:off x="3697755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9">
            <a:extLst>
              <a:ext uri="{FF2B5EF4-FFF2-40B4-BE49-F238E27FC236}">
                <a16:creationId xmlns:a16="http://schemas.microsoft.com/office/drawing/2014/main" id="{93B08957-68E1-6E09-A2EF-D79FD03DF695}"/>
              </a:ext>
            </a:extLst>
          </p:cNvPr>
          <p:cNvSpPr/>
          <p:nvPr/>
        </p:nvSpPr>
        <p:spPr>
          <a:xfrm>
            <a:off x="5036479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39">
            <a:extLst>
              <a:ext uri="{FF2B5EF4-FFF2-40B4-BE49-F238E27FC236}">
                <a16:creationId xmlns:a16="http://schemas.microsoft.com/office/drawing/2014/main" id="{31426E4E-C404-9B48-A7F0-E104A631902A}"/>
              </a:ext>
            </a:extLst>
          </p:cNvPr>
          <p:cNvSpPr/>
          <p:nvPr/>
        </p:nvSpPr>
        <p:spPr>
          <a:xfrm>
            <a:off x="1222235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/>
          <p:cNvSpPr/>
          <p:nvPr/>
        </p:nvSpPr>
        <p:spPr>
          <a:xfrm>
            <a:off x="979246" y="3808588"/>
            <a:ext cx="4511743" cy="749143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306413" y="2258036"/>
            <a:ext cx="5688632" cy="2728872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2792378" y="1256116"/>
            <a:ext cx="214673" cy="2520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1222235" y="1421586"/>
            <a:ext cx="214673" cy="1152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/>
          <p:cNvSpPr/>
          <p:nvPr/>
        </p:nvSpPr>
        <p:spPr>
          <a:xfrm>
            <a:off x="624537" y="2607826"/>
            <a:ext cx="1410068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(OAuth2)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546105" y="1123200"/>
            <a:ext cx="2088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136217" y="1573200"/>
            <a:ext cx="504000" cy="1008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0DDAB-134B-890D-BB7C-5215FDBEF1F7}"/>
              </a:ext>
            </a:extLst>
          </p:cNvPr>
          <p:cNvGrpSpPr/>
          <p:nvPr/>
        </p:nvGrpSpPr>
        <p:grpSpPr>
          <a:xfrm>
            <a:off x="415562" y="4021213"/>
            <a:ext cx="1331011" cy="974851"/>
            <a:chOff x="954485" y="3980742"/>
            <a:chExt cx="1331011" cy="9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1426D-53C4-A266-868A-B5611A1B80C5}"/>
                </a:ext>
              </a:extLst>
            </p:cNvPr>
            <p:cNvSpPr/>
            <p:nvPr/>
          </p:nvSpPr>
          <p:spPr>
            <a:xfrm>
              <a:off x="1170509" y="4284000"/>
              <a:ext cx="756000" cy="46800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4485" y="3980742"/>
              <a:ext cx="1331011" cy="974851"/>
              <a:chOff x="4013200" y="3014663"/>
              <a:chExt cx="1117600" cy="8286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013200" y="3014663"/>
                <a:ext cx="1117600" cy="82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82104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88637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795170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75571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10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solidFill>
                <a:srgbClr val="E0E0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noFill/>
              <a:ln w="9525" cap="rnd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4108450" y="3209926"/>
                <a:ext cx="858838" cy="952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13"/>
              <p:cNvSpPr>
                <a:spLocks noChangeArrowheads="1"/>
              </p:cNvSpPr>
              <p:nvPr/>
            </p:nvSpPr>
            <p:spPr bwMode="auto">
              <a:xfrm>
                <a:off x="4060825" y="3673476"/>
                <a:ext cx="95408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4"/>
              <p:cNvSpPr>
                <a:spLocks noChangeArrowheads="1"/>
              </p:cNvSpPr>
              <p:nvPr/>
            </p:nvSpPr>
            <p:spPr bwMode="auto">
              <a:xfrm>
                <a:off x="4108450" y="3616326"/>
                <a:ext cx="85883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9" name="Rectangle 218"/>
          <p:cNvSpPr/>
          <p:nvPr/>
        </p:nvSpPr>
        <p:spPr>
          <a:xfrm>
            <a:off x="5768645" y="853511"/>
            <a:ext cx="2710999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and/or standardized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authorization services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the</a:t>
            </a:r>
            <a:b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vendors and experts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234883" y="4647816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139061" y="1962572"/>
            <a:ext cx="2393604" cy="23237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payment services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they also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service specific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databases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typically also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 i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nterfaces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administration support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credentials.</a:t>
            </a:r>
          </a:p>
        </p:txBody>
      </p:sp>
      <p:sp>
        <p:nvSpPr>
          <p:cNvPr id="227" name="Freeform 226"/>
          <p:cNvSpPr/>
          <p:nvPr/>
        </p:nvSpPr>
        <p:spPr>
          <a:xfrm>
            <a:off x="3804901" y="1357200"/>
            <a:ext cx="1836000" cy="1224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4641657" y="2607826"/>
            <a:ext cx="1004316" cy="578882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3302933" y="2607826"/>
            <a:ext cx="1004316" cy="578882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291926" y="594420"/>
            <a:ext cx="1206178" cy="1055608"/>
          </a:xfrm>
          <a:prstGeom prst="roundRect">
            <a:avLst/>
          </a:prstGeom>
          <a:gradFill>
            <a:gsLst>
              <a:gs pos="52000">
                <a:schemeClr val="bg1"/>
              </a:gs>
              <a:gs pos="0">
                <a:srgbClr val="B3CC82"/>
              </a:gs>
              <a:gs pos="84000">
                <a:schemeClr val="accent3">
                  <a:lumMod val="40000"/>
                  <a:lumOff val="60000"/>
                </a:schemeClr>
              </a:gs>
              <a:gs pos="21000">
                <a:schemeClr val="accent3">
                  <a:lumMod val="40000"/>
                  <a:lumOff val="60000"/>
                </a:schemeClr>
              </a:gs>
              <a:gs pos="100000">
                <a:srgbClr val="B3CC82"/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Outsourced</a:t>
            </a:r>
            <a:b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(delegated)</a:t>
            </a:r>
            <a:b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E3232-8506-1E2B-04F8-F98173556437}"/>
              </a:ext>
            </a:extLst>
          </p:cNvPr>
          <p:cNvSpPr/>
          <p:nvPr/>
        </p:nvSpPr>
        <p:spPr>
          <a:xfrm>
            <a:off x="834083" y="633533"/>
            <a:ext cx="990977" cy="7386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Compliant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39">
            <a:extLst>
              <a:ext uri="{FF2B5EF4-FFF2-40B4-BE49-F238E27FC236}">
                <a16:creationId xmlns:a16="http://schemas.microsoft.com/office/drawing/2014/main" id="{9440A8AE-9A96-8AE6-9138-C4D4C11F27B7}"/>
              </a:ext>
            </a:extLst>
          </p:cNvPr>
          <p:cNvSpPr/>
          <p:nvPr/>
        </p:nvSpPr>
        <p:spPr>
          <a:xfrm>
            <a:off x="6571109" y="4574637"/>
            <a:ext cx="214673" cy="288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CD993-1786-2982-96ED-224199294CF7}"/>
              </a:ext>
            </a:extLst>
          </p:cNvPr>
          <p:cNvSpPr/>
          <p:nvPr/>
        </p:nvSpPr>
        <p:spPr>
          <a:xfrm>
            <a:off x="6785782" y="4554860"/>
            <a:ext cx="162256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Secure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5A3BC-DADF-754B-EC29-26210D3AEC40}"/>
              </a:ext>
            </a:extLst>
          </p:cNvPr>
          <p:cNvSpPr txBox="1"/>
          <p:nvPr/>
        </p:nvSpPr>
        <p:spPr>
          <a:xfrm>
            <a:off x="4122837" y="167517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Revised Open Banking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847D-0A3C-A6B2-0190-7966419C18D9}"/>
              </a:ext>
            </a:extLst>
          </p:cNvPr>
          <p:cNvSpPr txBox="1"/>
          <p:nvPr/>
        </p:nvSpPr>
        <p:spPr>
          <a:xfrm>
            <a:off x="7731375" y="4996064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A.Rundgren</a:t>
            </a:r>
            <a:r>
              <a:rPr lang="en-US" sz="1000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Revised Open Banking Architecture</dc:title>
  <dc:creator>anders</dc:creator>
  <cp:lastModifiedBy>Anders Rundgren</cp:lastModifiedBy>
  <cp:revision>79</cp:revision>
  <dcterms:created xsi:type="dcterms:W3CDTF">2020-05-25T17:53:39Z</dcterms:created>
  <dcterms:modified xsi:type="dcterms:W3CDTF">2024-01-01T09:13:51Z</dcterms:modified>
</cp:coreProperties>
</file>