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ED"/>
    <a:srgbClr val="FEFED2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92" d="100"/>
          <a:sy n="92" d="100"/>
        </p:scale>
        <p:origin x="-201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0" Type="http://schemas.openxmlformats.org/officeDocument/2006/relationships/hyperlink" Target="https://cyberphone.github.io/doc/saturn/saturn-authorization.pdf" TargetMode="External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Straight Arrow Connector 181"/>
          <p:cNvCxnSpPr/>
          <p:nvPr/>
        </p:nvCxnSpPr>
        <p:spPr>
          <a:xfrm>
            <a:off x="3088644" y="3674872"/>
            <a:ext cx="3139539" cy="176104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360268" y="3684448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2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c 18"/>
          <p:cNvSpPr/>
          <p:nvPr/>
        </p:nvSpPr>
        <p:spPr>
          <a:xfrm>
            <a:off x="2395347" y="1951173"/>
            <a:ext cx="1024524" cy="2656990"/>
          </a:xfrm>
          <a:custGeom>
            <a:avLst/>
            <a:gdLst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2" fmla="*/ 193300 w 386599"/>
              <a:gd name="connsiteY2" fmla="*/ 1764106 h 3528212"/>
              <a:gd name="connsiteX3" fmla="*/ 366671 w 386599"/>
              <a:gd name="connsiteY3" fmla="*/ 983984 h 3528212"/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0" fmla="*/ 464949 w 484877"/>
              <a:gd name="connsiteY0" fmla="*/ 1043553 h 1823676"/>
              <a:gd name="connsiteX1" fmla="*/ 484877 w 484877"/>
              <a:gd name="connsiteY1" fmla="*/ 1823676 h 1823676"/>
              <a:gd name="connsiteX2" fmla="*/ 291578 w 484877"/>
              <a:gd name="connsiteY2" fmla="*/ 1823675 h 1823676"/>
              <a:gd name="connsiteX3" fmla="*/ 464949 w 484877"/>
              <a:gd name="connsiteY3" fmla="*/ 1043553 h 1823676"/>
              <a:gd name="connsiteX0" fmla="*/ 0 w 484877"/>
              <a:gd name="connsiteY0" fmla="*/ 0 h 1823676"/>
              <a:gd name="connsiteX1" fmla="*/ 484877 w 484877"/>
              <a:gd name="connsiteY1" fmla="*/ 1823676 h 1823676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703076"/>
              <a:gd name="connsiteY0" fmla="*/ 1110712 h 1890835"/>
              <a:gd name="connsiteX1" fmla="*/ 505541 w 703076"/>
              <a:gd name="connsiteY1" fmla="*/ 1890835 h 1890835"/>
              <a:gd name="connsiteX2" fmla="*/ 312242 w 703076"/>
              <a:gd name="connsiteY2" fmla="*/ 1890834 h 1890835"/>
              <a:gd name="connsiteX3" fmla="*/ 485613 w 703076"/>
              <a:gd name="connsiteY3" fmla="*/ 1110712 h 1890835"/>
              <a:gd name="connsiteX0" fmla="*/ 0 w 703076"/>
              <a:gd name="connsiteY0" fmla="*/ 0 h 1890835"/>
              <a:gd name="connsiteX1" fmla="*/ 505541 w 703076"/>
              <a:gd name="connsiteY1" fmla="*/ 1890835 h 1890835"/>
              <a:gd name="connsiteX0" fmla="*/ 312242 w 505541"/>
              <a:gd name="connsiteY0" fmla="*/ 1890834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575714 w 575714"/>
              <a:gd name="connsiteY0" fmla="*/ 2149139 h 2149139"/>
              <a:gd name="connsiteX1" fmla="*/ 505541 w 575714"/>
              <a:gd name="connsiteY1" fmla="*/ 1890835 h 2149139"/>
              <a:gd name="connsiteX2" fmla="*/ 575714 w 575714"/>
              <a:gd name="connsiteY2" fmla="*/ 2149139 h 2149139"/>
              <a:gd name="connsiteX0" fmla="*/ 0 w 575714"/>
              <a:gd name="connsiteY0" fmla="*/ 0 h 2149139"/>
              <a:gd name="connsiteX1" fmla="*/ 505541 w 575714"/>
              <a:gd name="connsiteY1" fmla="*/ 1890835 h 2149139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58522"/>
              <a:gd name="connsiteY0" fmla="*/ 2149139 h 2330955"/>
              <a:gd name="connsiteX1" fmla="*/ 505541 w 658522"/>
              <a:gd name="connsiteY1" fmla="*/ 1890835 h 2330955"/>
              <a:gd name="connsiteX2" fmla="*/ 575714 w 658522"/>
              <a:gd name="connsiteY2" fmla="*/ 2149139 h 2330955"/>
              <a:gd name="connsiteX0" fmla="*/ 0 w 658522"/>
              <a:gd name="connsiteY0" fmla="*/ 0 h 2330955"/>
              <a:gd name="connsiteX1" fmla="*/ 614029 w 658522"/>
              <a:gd name="connsiteY1" fmla="*/ 2123310 h 2330955"/>
              <a:gd name="connsiteX2" fmla="*/ 612557 w 658522"/>
              <a:gd name="connsiteY2" fmla="*/ 2271724 h 2330955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14029"/>
              <a:gd name="connsiteY0" fmla="*/ 2149139 h 2541764"/>
              <a:gd name="connsiteX1" fmla="*/ 495208 w 614029"/>
              <a:gd name="connsiteY1" fmla="*/ 2541764 h 2541764"/>
              <a:gd name="connsiteX2" fmla="*/ 575714 w 614029"/>
              <a:gd name="connsiteY2" fmla="*/ 2149139 h 2541764"/>
              <a:gd name="connsiteX0" fmla="*/ 0 w 614029"/>
              <a:gd name="connsiteY0" fmla="*/ 0 h 2541764"/>
              <a:gd name="connsiteX1" fmla="*/ 614029 w 614029"/>
              <a:gd name="connsiteY1" fmla="*/ 2123310 h 2541764"/>
              <a:gd name="connsiteX0" fmla="*/ 575714 w 667154"/>
              <a:gd name="connsiteY0" fmla="*/ 2149139 h 2541764"/>
              <a:gd name="connsiteX1" fmla="*/ 495208 w 667154"/>
              <a:gd name="connsiteY1" fmla="*/ 2541764 h 2541764"/>
              <a:gd name="connsiteX2" fmla="*/ 667154 w 667154"/>
              <a:gd name="connsiteY2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985988"/>
              <a:gd name="connsiteY0" fmla="*/ 2541764 h 2541764"/>
              <a:gd name="connsiteX1" fmla="*/ 667154 w 985988"/>
              <a:gd name="connsiteY1" fmla="*/ 2240579 h 2541764"/>
              <a:gd name="connsiteX0" fmla="*/ 0 w 985988"/>
              <a:gd name="connsiteY0" fmla="*/ 0 h 2541764"/>
              <a:gd name="connsiteX1" fmla="*/ 985988 w 985988"/>
              <a:gd name="connsiteY1" fmla="*/ 2205967 h 2541764"/>
              <a:gd name="connsiteX0" fmla="*/ 495208 w 1006471"/>
              <a:gd name="connsiteY0" fmla="*/ 2541764 h 2541764"/>
              <a:gd name="connsiteX1" fmla="*/ 667154 w 1006471"/>
              <a:gd name="connsiteY1" fmla="*/ 2240579 h 2541764"/>
              <a:gd name="connsiteX0" fmla="*/ 0 w 1006471"/>
              <a:gd name="connsiteY0" fmla="*/ 0 h 2541764"/>
              <a:gd name="connsiteX1" fmla="*/ 1006471 w 1006471"/>
              <a:gd name="connsiteY1" fmla="*/ 2226632 h 2541764"/>
              <a:gd name="connsiteX0" fmla="*/ 495208 w 1011591"/>
              <a:gd name="connsiteY0" fmla="*/ 2541764 h 2541764"/>
              <a:gd name="connsiteX1" fmla="*/ 667154 w 1011591"/>
              <a:gd name="connsiteY1" fmla="*/ 2240579 h 2541764"/>
              <a:gd name="connsiteX0" fmla="*/ 0 w 1011591"/>
              <a:gd name="connsiteY0" fmla="*/ 0 h 2541764"/>
              <a:gd name="connsiteX1" fmla="*/ 1011591 w 1011591"/>
              <a:gd name="connsiteY1" fmla="*/ 224213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459532 w 1021832"/>
              <a:gd name="connsiteY1" fmla="*/ 1811940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1832" h="2541764" stroke="0" extrusionOk="0">
                <a:moveTo>
                  <a:pt x="495208" y="2541764"/>
                </a:moveTo>
                <a:cubicBezTo>
                  <a:pt x="522043" y="2410889"/>
                  <a:pt x="667154" y="2240579"/>
                  <a:pt x="667154" y="2240579"/>
                </a:cubicBezTo>
              </a:path>
              <a:path w="1021832" h="2541764" fill="none">
                <a:moveTo>
                  <a:pt x="0" y="0"/>
                </a:moveTo>
                <a:cubicBezTo>
                  <a:pt x="300796" y="1567065"/>
                  <a:pt x="726891" y="2118520"/>
                  <a:pt x="1021832" y="2267960"/>
                </a:cubicBezTo>
              </a:path>
            </a:pathLst>
          </a:cu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>
            <a:endCxn id="152" idx="2"/>
          </p:cNvCxnSpPr>
          <p:nvPr/>
        </p:nvCxnSpPr>
        <p:spPr>
          <a:xfrm flipV="1">
            <a:off x="7911672" y="3249900"/>
            <a:ext cx="1" cy="47684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flipV="1">
            <a:off x="8244408" y="4308528"/>
            <a:ext cx="432048" cy="1471286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21" h="2337825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366709" y="2337825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Freeform 205"/>
          <p:cNvSpPr/>
          <p:nvPr/>
        </p:nvSpPr>
        <p:spPr>
          <a:xfrm flipH="1">
            <a:off x="6612714" y="3277198"/>
            <a:ext cx="566099" cy="2231659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35025 w 135025"/>
              <a:gd name="connsiteY0" fmla="*/ 205324 h 205324"/>
              <a:gd name="connsiteX1" fmla="*/ 0 w 135025"/>
              <a:gd name="connsiteY1" fmla="*/ 0 h 205324"/>
              <a:gd name="connsiteX0" fmla="*/ 165106 w 165106"/>
              <a:gd name="connsiteY0" fmla="*/ 205324 h 205324"/>
              <a:gd name="connsiteX1" fmla="*/ 30081 w 165106"/>
              <a:gd name="connsiteY1" fmla="*/ 0 h 205324"/>
              <a:gd name="connsiteX0" fmla="*/ 93885 w 93885"/>
              <a:gd name="connsiteY0" fmla="*/ 194729 h 194729"/>
              <a:gd name="connsiteX1" fmla="*/ 73963 w 93885"/>
              <a:gd name="connsiteY1" fmla="*/ 1 h 194729"/>
              <a:gd name="connsiteX0" fmla="*/ 92799 w 92799"/>
              <a:gd name="connsiteY0" fmla="*/ 194247 h 194247"/>
              <a:gd name="connsiteX1" fmla="*/ 75435 w 92799"/>
              <a:gd name="connsiteY1" fmla="*/ 1 h 194247"/>
              <a:gd name="connsiteX0" fmla="*/ 121818 w 121818"/>
              <a:gd name="connsiteY0" fmla="*/ 194246 h 194246"/>
              <a:gd name="connsiteX1" fmla="*/ 104454 w 121818"/>
              <a:gd name="connsiteY1" fmla="*/ 0 h 194246"/>
              <a:gd name="connsiteX0" fmla="*/ 118816 w 118816"/>
              <a:gd name="connsiteY0" fmla="*/ 194246 h 194246"/>
              <a:gd name="connsiteX1" fmla="*/ 101452 w 118816"/>
              <a:gd name="connsiteY1" fmla="*/ 0 h 194246"/>
              <a:gd name="connsiteX0" fmla="*/ 93429 w 93429"/>
              <a:gd name="connsiteY0" fmla="*/ 194246 h 194246"/>
              <a:gd name="connsiteX1" fmla="*/ 76065 w 93429"/>
              <a:gd name="connsiteY1" fmla="*/ 0 h 1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429" h="194246">
                <a:moveTo>
                  <a:pt x="93429" y="194246"/>
                </a:moveTo>
                <a:cubicBezTo>
                  <a:pt x="30953" y="170099"/>
                  <a:pt x="-72034" y="380"/>
                  <a:pt x="76065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95678" y="3407520"/>
            <a:ext cx="1659386" cy="1389632"/>
          </a:xfrm>
          <a:prstGeom prst="rect">
            <a:avLst/>
          </a:prstGeom>
          <a:solidFill>
            <a:srgbClr val="F4F7ED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899592" y="1594910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071623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657820" y="4365104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5179179" y="361734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707903" y="2682498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85239" y="3297726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02162" y="5662847"/>
            <a:ext cx="3060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6515" y="600154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18452" y="600154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34441" y="2420888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716880" y="3600000"/>
            <a:ext cx="5680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516216" y="3600000"/>
            <a:ext cx="5151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211959" y="5373216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rot="5400000">
            <a:off x="6267797" y="4294322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 rot="16200000">
            <a:off x="2150561" y="4294322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48681" y="3031745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430661" y="3064604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92" y="3025656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/>
          <p:cNvGrpSpPr/>
          <p:nvPr/>
        </p:nvGrpSpPr>
        <p:grpSpPr>
          <a:xfrm>
            <a:off x="6162468" y="5429255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324002" y="149151"/>
            <a:ext cx="65285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Enhanced “Four Corner Model”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for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Authorizing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Account-2-Account Transactions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without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“Trusted Intermediaries”</a:t>
            </a:r>
            <a:endParaRPr lang="en-US" sz="1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99" y="307317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423715" y="2348880"/>
            <a:ext cx="1153440" cy="3145017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25874 w 125874"/>
              <a:gd name="connsiteY0" fmla="*/ 200508 h 200508"/>
              <a:gd name="connsiteX1" fmla="*/ 228 w 12587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133 w 112133"/>
              <a:gd name="connsiteY0" fmla="*/ 199525 h 199525"/>
              <a:gd name="connsiteX1" fmla="*/ 47 w 112133"/>
              <a:gd name="connsiteY1" fmla="*/ 0 h 19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133" h="199525">
                <a:moveTo>
                  <a:pt x="112133" y="199525"/>
                </a:moveTo>
                <a:cubicBezTo>
                  <a:pt x="-17618" y="152725"/>
                  <a:pt x="2008" y="182920"/>
                  <a:pt x="47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/>
          <p:cNvGrpSpPr/>
          <p:nvPr/>
        </p:nvGrpSpPr>
        <p:grpSpPr>
          <a:xfrm>
            <a:off x="1918351" y="5407577"/>
            <a:ext cx="416551" cy="613711"/>
            <a:chOff x="8232155" y="577329"/>
            <a:chExt cx="416551" cy="613711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666" y="577329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2372232" y="5419963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55518" y="2776457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017" y="377762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085239" y="3090076"/>
            <a:ext cx="2268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017" y="4077072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485938" y="3170911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3085239" y="3501009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972124" y="3379744"/>
            <a:ext cx="414109" cy="237600"/>
          </a:xfrm>
          <a:prstGeom prst="parallelogram">
            <a:avLst/>
          </a:prstGeom>
          <a:blipFill>
            <a:blip r:embed="rId2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519772" y="3861048"/>
            <a:ext cx="1869886" cy="4767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973749" y="4653136"/>
            <a:ext cx="1560940" cy="526733"/>
          </a:xfrm>
          <a:prstGeom prst="roundRect">
            <a:avLst>
              <a:gd name="adj" fmla="val 1981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993414" y="1225578"/>
            <a:ext cx="4491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pdated JSON Authority Objects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bind each Merchant to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4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304362" y="2960918"/>
            <a:ext cx="456830" cy="24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022612" y="2516967"/>
            <a:ext cx="219746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896194" y="2909446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102029" y="3114192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82837" y="3318492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691680" y="1378886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077485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533623" y="1196752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076190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843808" y="755410"/>
            <a:ext cx="389850" cy="369332"/>
            <a:chOff x="7769835" y="3418564"/>
            <a:chExt cx="389850" cy="369332"/>
          </a:xfrm>
        </p:grpSpPr>
        <p:sp>
          <p:nvSpPr>
            <p:cNvPr id="271" name="Oval 270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3069073" y="78243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626432" y="785440"/>
            <a:ext cx="261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 To End Security &amp; Privacy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-6432" y="6646492"/>
            <a:ext cx="1651414" cy="21544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V0.96,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2019-09-08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6453336"/>
            <a:ext cx="570464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drawing is simplified, succeeding steps as well 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service discovery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are not shown here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0624"/>
            <a:ext cx="1035640" cy="356332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3100865" y="3604126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203848" y="755412"/>
            <a:ext cx="389850" cy="369332"/>
            <a:chOff x="7769835" y="3418564"/>
            <a:chExt cx="389850" cy="369332"/>
          </a:xfrm>
        </p:grpSpPr>
        <p:sp>
          <p:nvSpPr>
            <p:cNvPr id="126" name="Oval 125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46718" y="3113377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81128" y="3320079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376057" y="3860695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376057" y="4183889"/>
            <a:ext cx="9368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28836" y="882216"/>
            <a:ext cx="148482" cy="108000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7-Point Star 11"/>
          <p:cNvSpPr/>
          <p:nvPr/>
        </p:nvSpPr>
        <p:spPr>
          <a:xfrm>
            <a:off x="5400128" y="4896260"/>
            <a:ext cx="324000" cy="324000"/>
          </a:xfrm>
          <a:prstGeom prst="star7">
            <a:avLst>
              <a:gd name="adj" fmla="val 22564"/>
              <a:gd name="hf" fmla="val 102572"/>
              <a:gd name="vf" fmla="val 105210"/>
            </a:avLst>
          </a:prstGeom>
          <a:solidFill>
            <a:srgbClr val="FFFF00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3102162" y="5733076"/>
            <a:ext cx="3060000" cy="175030"/>
          </a:xfrm>
          <a:prstGeom prst="left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635896" y="5876777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628" y="558924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297738" y="5637143"/>
            <a:ext cx="946670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12232" y="5602051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573336" y="3406661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665134" y="5013176"/>
            <a:ext cx="1649873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Credentials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6018" y="3520001"/>
            <a:ext cx="949546" cy="215444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09478" y="4005064"/>
            <a:ext cx="1610657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290905" y="2996952"/>
            <a:ext cx="1241535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 Card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028384" y="3512872"/>
            <a:ext cx="418172" cy="288000"/>
          </a:xfrm>
          <a:prstGeom prst="roundRect">
            <a:avLst/>
          </a:prstGeom>
          <a:solidFill>
            <a:srgbClr val="FEFED2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69712" y="3552928"/>
            <a:ext cx="130831" cy="1308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8244238" y="3583608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8244238" y="3655616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8136238" y="3727624"/>
            <a:ext cx="252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300298" y="2516967"/>
            <a:ext cx="54351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4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016018" y="4494202"/>
            <a:ext cx="1318237" cy="215444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4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3959</TotalTime>
  <Words>143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168</cp:revision>
  <dcterms:created xsi:type="dcterms:W3CDTF">2018-11-18T09:32:02Z</dcterms:created>
  <dcterms:modified xsi:type="dcterms:W3CDTF">2019-09-08T14:27:30Z</dcterms:modified>
</cp:coreProperties>
</file>