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2017-09-28</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2017-09-27 </a:t>
            </a:r>
            <a:r>
              <a:rPr lang="en-US" sz="600" dirty="0" smtClean="0">
                <a:latin typeface="Arial" panose="020B0604020202020204" pitchFamily="34" charset="0"/>
                <a:cs typeface="Arial" panose="020B0604020202020204" pitchFamily="34" charset="0"/>
              </a:rPr>
              <a:t>V3, API V0.57</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slide" Target="slide14.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599309" y="1459633"/>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17899" y="1601193"/>
            <a:ext cx="37104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5253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/v3#pms</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9" name="Picture 6" descr="C:\Users\Anders\AppData\Local\Microsoft\Windows\INetCache\IE\10FYNQXY\Crystal_Clear_kdm_user_fema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672526"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040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86918"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7411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Sends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a:t>
            </a:r>
            <a:r>
              <a:rPr lang="en-US" sz="1000" smtClean="0">
                <a:latin typeface="Arial" panose="020B0604020202020204" pitchFamily="34" charset="0"/>
                <a:cs typeface="Arial" panose="020B0604020202020204" pitchFamily="34" charset="0"/>
              </a:rPr>
              <a:t>its private </a:t>
            </a:r>
            <a:r>
              <a:rPr lang="en-US" sz="1000" dirty="0" smtClean="0">
                <a:latin typeface="Arial" panose="020B0604020202020204" pitchFamily="34" charset="0"/>
                <a:cs typeface="Arial" panose="020B0604020202020204" pitchFamily="34" charset="0"/>
              </a:rPr>
              <a:t>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390441"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980728"/>
            <a:ext cx="431000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8645-7800239403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2017-09-27T08:02:18+02:00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733256"/>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322179"/>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98355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84813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852033" y="197781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648354" y="1933415"/>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302098"/>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2017-09-27T17:26:58Z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13267</TotalTime>
  <Words>1576</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479</cp:revision>
  <dcterms:created xsi:type="dcterms:W3CDTF">2016-04-29T15:32:52Z</dcterms:created>
  <dcterms:modified xsi:type="dcterms:W3CDTF">2017-09-28T05:14:14Z</dcterms:modified>
</cp:coreProperties>
</file>