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4F7ED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86" d="100"/>
          <a:sy n="86" d="100"/>
        </p:scale>
        <p:origin x="-1071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2019-10-21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cyberphone.github.io/doc/saturn/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cyberphone.github.io/doc/saturn/saturn-authorization.pdf" TargetMode="External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/>
          <p:cNvSpPr/>
          <p:nvPr/>
        </p:nvSpPr>
        <p:spPr>
          <a:xfrm>
            <a:off x="6850151" y="3181837"/>
            <a:ext cx="1610281" cy="1543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778143" y="3253845"/>
            <a:ext cx="1610281" cy="1543307"/>
          </a:xfrm>
          <a:prstGeom prst="rect">
            <a:avLst/>
          </a:prstGeom>
          <a:solidFill>
            <a:srgbClr val="FEFED2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2829175" y="3674872"/>
            <a:ext cx="3139539" cy="1761049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100799" y="3684448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2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c 18"/>
          <p:cNvSpPr/>
          <p:nvPr/>
        </p:nvSpPr>
        <p:spPr>
          <a:xfrm>
            <a:off x="2135878" y="1951173"/>
            <a:ext cx="1024524" cy="2656990"/>
          </a:xfrm>
          <a:custGeom>
            <a:avLst/>
            <a:gdLst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2" fmla="*/ 193300 w 386599"/>
              <a:gd name="connsiteY2" fmla="*/ 1764106 h 3528212"/>
              <a:gd name="connsiteX3" fmla="*/ 366671 w 386599"/>
              <a:gd name="connsiteY3" fmla="*/ 983984 h 3528212"/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0" fmla="*/ 464949 w 484877"/>
              <a:gd name="connsiteY0" fmla="*/ 1043553 h 1823676"/>
              <a:gd name="connsiteX1" fmla="*/ 484877 w 484877"/>
              <a:gd name="connsiteY1" fmla="*/ 1823676 h 1823676"/>
              <a:gd name="connsiteX2" fmla="*/ 291578 w 484877"/>
              <a:gd name="connsiteY2" fmla="*/ 1823675 h 1823676"/>
              <a:gd name="connsiteX3" fmla="*/ 464949 w 484877"/>
              <a:gd name="connsiteY3" fmla="*/ 1043553 h 1823676"/>
              <a:gd name="connsiteX0" fmla="*/ 0 w 484877"/>
              <a:gd name="connsiteY0" fmla="*/ 0 h 1823676"/>
              <a:gd name="connsiteX1" fmla="*/ 484877 w 484877"/>
              <a:gd name="connsiteY1" fmla="*/ 1823676 h 1823676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703076"/>
              <a:gd name="connsiteY0" fmla="*/ 1110712 h 1890835"/>
              <a:gd name="connsiteX1" fmla="*/ 505541 w 703076"/>
              <a:gd name="connsiteY1" fmla="*/ 1890835 h 1890835"/>
              <a:gd name="connsiteX2" fmla="*/ 312242 w 703076"/>
              <a:gd name="connsiteY2" fmla="*/ 1890834 h 1890835"/>
              <a:gd name="connsiteX3" fmla="*/ 485613 w 703076"/>
              <a:gd name="connsiteY3" fmla="*/ 1110712 h 1890835"/>
              <a:gd name="connsiteX0" fmla="*/ 0 w 703076"/>
              <a:gd name="connsiteY0" fmla="*/ 0 h 1890835"/>
              <a:gd name="connsiteX1" fmla="*/ 505541 w 703076"/>
              <a:gd name="connsiteY1" fmla="*/ 1890835 h 1890835"/>
              <a:gd name="connsiteX0" fmla="*/ 312242 w 505541"/>
              <a:gd name="connsiteY0" fmla="*/ 1890834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575714 w 575714"/>
              <a:gd name="connsiteY0" fmla="*/ 2149139 h 2149139"/>
              <a:gd name="connsiteX1" fmla="*/ 505541 w 575714"/>
              <a:gd name="connsiteY1" fmla="*/ 1890835 h 2149139"/>
              <a:gd name="connsiteX2" fmla="*/ 575714 w 575714"/>
              <a:gd name="connsiteY2" fmla="*/ 2149139 h 2149139"/>
              <a:gd name="connsiteX0" fmla="*/ 0 w 575714"/>
              <a:gd name="connsiteY0" fmla="*/ 0 h 2149139"/>
              <a:gd name="connsiteX1" fmla="*/ 505541 w 575714"/>
              <a:gd name="connsiteY1" fmla="*/ 1890835 h 2149139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58522"/>
              <a:gd name="connsiteY0" fmla="*/ 2149139 h 2330955"/>
              <a:gd name="connsiteX1" fmla="*/ 505541 w 658522"/>
              <a:gd name="connsiteY1" fmla="*/ 1890835 h 2330955"/>
              <a:gd name="connsiteX2" fmla="*/ 575714 w 658522"/>
              <a:gd name="connsiteY2" fmla="*/ 2149139 h 2330955"/>
              <a:gd name="connsiteX0" fmla="*/ 0 w 658522"/>
              <a:gd name="connsiteY0" fmla="*/ 0 h 2330955"/>
              <a:gd name="connsiteX1" fmla="*/ 614029 w 658522"/>
              <a:gd name="connsiteY1" fmla="*/ 2123310 h 2330955"/>
              <a:gd name="connsiteX2" fmla="*/ 612557 w 658522"/>
              <a:gd name="connsiteY2" fmla="*/ 2271724 h 2330955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14029"/>
              <a:gd name="connsiteY0" fmla="*/ 2149139 h 2541764"/>
              <a:gd name="connsiteX1" fmla="*/ 495208 w 614029"/>
              <a:gd name="connsiteY1" fmla="*/ 2541764 h 2541764"/>
              <a:gd name="connsiteX2" fmla="*/ 575714 w 614029"/>
              <a:gd name="connsiteY2" fmla="*/ 2149139 h 2541764"/>
              <a:gd name="connsiteX0" fmla="*/ 0 w 614029"/>
              <a:gd name="connsiteY0" fmla="*/ 0 h 2541764"/>
              <a:gd name="connsiteX1" fmla="*/ 614029 w 614029"/>
              <a:gd name="connsiteY1" fmla="*/ 2123310 h 2541764"/>
              <a:gd name="connsiteX0" fmla="*/ 575714 w 667154"/>
              <a:gd name="connsiteY0" fmla="*/ 2149139 h 2541764"/>
              <a:gd name="connsiteX1" fmla="*/ 495208 w 667154"/>
              <a:gd name="connsiteY1" fmla="*/ 2541764 h 2541764"/>
              <a:gd name="connsiteX2" fmla="*/ 667154 w 667154"/>
              <a:gd name="connsiteY2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985988"/>
              <a:gd name="connsiteY0" fmla="*/ 2541764 h 2541764"/>
              <a:gd name="connsiteX1" fmla="*/ 667154 w 985988"/>
              <a:gd name="connsiteY1" fmla="*/ 2240579 h 2541764"/>
              <a:gd name="connsiteX0" fmla="*/ 0 w 985988"/>
              <a:gd name="connsiteY0" fmla="*/ 0 h 2541764"/>
              <a:gd name="connsiteX1" fmla="*/ 985988 w 985988"/>
              <a:gd name="connsiteY1" fmla="*/ 2205967 h 2541764"/>
              <a:gd name="connsiteX0" fmla="*/ 495208 w 1006471"/>
              <a:gd name="connsiteY0" fmla="*/ 2541764 h 2541764"/>
              <a:gd name="connsiteX1" fmla="*/ 667154 w 1006471"/>
              <a:gd name="connsiteY1" fmla="*/ 2240579 h 2541764"/>
              <a:gd name="connsiteX0" fmla="*/ 0 w 1006471"/>
              <a:gd name="connsiteY0" fmla="*/ 0 h 2541764"/>
              <a:gd name="connsiteX1" fmla="*/ 1006471 w 1006471"/>
              <a:gd name="connsiteY1" fmla="*/ 2226632 h 2541764"/>
              <a:gd name="connsiteX0" fmla="*/ 495208 w 1011591"/>
              <a:gd name="connsiteY0" fmla="*/ 2541764 h 2541764"/>
              <a:gd name="connsiteX1" fmla="*/ 667154 w 1011591"/>
              <a:gd name="connsiteY1" fmla="*/ 2240579 h 2541764"/>
              <a:gd name="connsiteX0" fmla="*/ 0 w 1011591"/>
              <a:gd name="connsiteY0" fmla="*/ 0 h 2541764"/>
              <a:gd name="connsiteX1" fmla="*/ 1011591 w 1011591"/>
              <a:gd name="connsiteY1" fmla="*/ 224213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459532 w 1021832"/>
              <a:gd name="connsiteY1" fmla="*/ 1811940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1832" h="2541764" stroke="0" extrusionOk="0">
                <a:moveTo>
                  <a:pt x="495208" y="2541764"/>
                </a:moveTo>
                <a:cubicBezTo>
                  <a:pt x="522043" y="2410889"/>
                  <a:pt x="667154" y="2240579"/>
                  <a:pt x="667154" y="2240579"/>
                </a:cubicBezTo>
              </a:path>
              <a:path w="1021832" h="2541764" fill="none">
                <a:moveTo>
                  <a:pt x="0" y="0"/>
                </a:moveTo>
                <a:cubicBezTo>
                  <a:pt x="300796" y="1567065"/>
                  <a:pt x="726891" y="2118520"/>
                  <a:pt x="1021832" y="2267960"/>
                </a:cubicBezTo>
              </a:path>
            </a:pathLst>
          </a:cu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 205"/>
          <p:cNvSpPr/>
          <p:nvPr/>
        </p:nvSpPr>
        <p:spPr>
          <a:xfrm flipH="1">
            <a:off x="6353245" y="3277198"/>
            <a:ext cx="709161" cy="2231659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35025 w 135025"/>
              <a:gd name="connsiteY0" fmla="*/ 205324 h 205324"/>
              <a:gd name="connsiteX1" fmla="*/ 0 w 135025"/>
              <a:gd name="connsiteY1" fmla="*/ 0 h 205324"/>
              <a:gd name="connsiteX0" fmla="*/ 165106 w 165106"/>
              <a:gd name="connsiteY0" fmla="*/ 205324 h 205324"/>
              <a:gd name="connsiteX1" fmla="*/ 30081 w 165106"/>
              <a:gd name="connsiteY1" fmla="*/ 0 h 205324"/>
              <a:gd name="connsiteX0" fmla="*/ 93885 w 93885"/>
              <a:gd name="connsiteY0" fmla="*/ 194729 h 194729"/>
              <a:gd name="connsiteX1" fmla="*/ 73963 w 93885"/>
              <a:gd name="connsiteY1" fmla="*/ 1 h 194729"/>
              <a:gd name="connsiteX0" fmla="*/ 92799 w 92799"/>
              <a:gd name="connsiteY0" fmla="*/ 194247 h 194247"/>
              <a:gd name="connsiteX1" fmla="*/ 75435 w 92799"/>
              <a:gd name="connsiteY1" fmla="*/ 1 h 194247"/>
              <a:gd name="connsiteX0" fmla="*/ 121818 w 121818"/>
              <a:gd name="connsiteY0" fmla="*/ 194246 h 194246"/>
              <a:gd name="connsiteX1" fmla="*/ 104454 w 121818"/>
              <a:gd name="connsiteY1" fmla="*/ 0 h 194246"/>
              <a:gd name="connsiteX0" fmla="*/ 118816 w 118816"/>
              <a:gd name="connsiteY0" fmla="*/ 194246 h 194246"/>
              <a:gd name="connsiteX1" fmla="*/ 101452 w 118816"/>
              <a:gd name="connsiteY1" fmla="*/ 0 h 194246"/>
              <a:gd name="connsiteX0" fmla="*/ 93429 w 93429"/>
              <a:gd name="connsiteY0" fmla="*/ 194246 h 194246"/>
              <a:gd name="connsiteX1" fmla="*/ 76065 w 93429"/>
              <a:gd name="connsiteY1" fmla="*/ 0 h 194246"/>
              <a:gd name="connsiteX0" fmla="*/ 117040 w 117040"/>
              <a:gd name="connsiteY0" fmla="*/ 194246 h 194246"/>
              <a:gd name="connsiteX1" fmla="*/ 99676 w 117040"/>
              <a:gd name="connsiteY1" fmla="*/ 0 h 1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040" h="194246">
                <a:moveTo>
                  <a:pt x="117040" y="194246"/>
                </a:moveTo>
                <a:cubicBezTo>
                  <a:pt x="-22171" y="179542"/>
                  <a:pt x="-48423" y="380"/>
                  <a:pt x="99676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6135" y="3325853"/>
            <a:ext cx="1610281" cy="1543307"/>
          </a:xfrm>
          <a:prstGeom prst="rect">
            <a:avLst/>
          </a:prstGeom>
          <a:solidFill>
            <a:srgbClr val="F4F7ED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/>
          <p:cNvGrpSpPr/>
          <p:nvPr/>
        </p:nvGrpSpPr>
        <p:grpSpPr>
          <a:xfrm>
            <a:off x="640123" y="1594910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071623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398351" y="4365104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4919710" y="361734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448434" y="2682498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25770" y="3297726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80000" y="5580000"/>
            <a:ext cx="2952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77046" y="600154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58983" y="600154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36141" y="2420888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457411" y="3600000"/>
            <a:ext cx="5680" cy="176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256747" y="3600000"/>
            <a:ext cx="5151" cy="176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051901" y="5449986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9212" y="3031745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171192" y="3064604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123" y="3025656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TextBox 150"/>
          <p:cNvSpPr txBox="1"/>
          <p:nvPr/>
        </p:nvSpPr>
        <p:spPr>
          <a:xfrm>
            <a:off x="1324002" y="149151"/>
            <a:ext cx="65285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Enhanced “Four Corner Model”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for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Authorizing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Account-2-Account Transactions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without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“Trusted Intermediaries”</a:t>
            </a:r>
            <a:endParaRPr lang="en-US" sz="1400" dirty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30" y="307317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164246" y="2348880"/>
            <a:ext cx="1153440" cy="3145017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25874 w 125874"/>
              <a:gd name="connsiteY0" fmla="*/ 200508 h 200508"/>
              <a:gd name="connsiteX1" fmla="*/ 228 w 12587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133 w 112133"/>
              <a:gd name="connsiteY0" fmla="*/ 199525 h 199525"/>
              <a:gd name="connsiteX1" fmla="*/ 47 w 112133"/>
              <a:gd name="connsiteY1" fmla="*/ 0 h 19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133" h="199525">
                <a:moveTo>
                  <a:pt x="112133" y="199525"/>
                </a:moveTo>
                <a:cubicBezTo>
                  <a:pt x="-17618" y="152725"/>
                  <a:pt x="2008" y="182920"/>
                  <a:pt x="47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/>
          <p:cNvGrpSpPr/>
          <p:nvPr/>
        </p:nvGrpSpPr>
        <p:grpSpPr>
          <a:xfrm>
            <a:off x="1658882" y="5407577"/>
            <a:ext cx="416551" cy="613711"/>
            <a:chOff x="8232155" y="577329"/>
            <a:chExt cx="416551" cy="613711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666" y="577329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1296049" y="2776457"/>
            <a:ext cx="890802" cy="2881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363730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825770" y="3090076"/>
            <a:ext cx="2340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393675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226469" y="3170911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2825770" y="3501009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712655" y="3379744"/>
            <a:ext cx="414109" cy="237600"/>
          </a:xfrm>
          <a:prstGeom prst="parallelogram">
            <a:avLst/>
          </a:prstGeom>
          <a:blipFill>
            <a:blip r:embed="rId2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337730" y="3843756"/>
            <a:ext cx="1611711" cy="4086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772141" y="4633423"/>
            <a:ext cx="1247328" cy="401479"/>
          </a:xfrm>
          <a:prstGeom prst="roundRect">
            <a:avLst>
              <a:gd name="adj" fmla="val 1475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733944" y="1225578"/>
            <a:ext cx="487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pdated JSON Authority Objects</a:t>
            </a:r>
            <a:b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bind each Merchant to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specific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2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126635" y="2967086"/>
            <a:ext cx="402558" cy="232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166022" y="2582971"/>
            <a:ext cx="1391699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715298" y="2909446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842560" y="3114192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23368" y="3318492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432211" y="1378886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077485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274154" y="1196752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076190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843808" y="755410"/>
            <a:ext cx="389850" cy="369332"/>
            <a:chOff x="7769835" y="3418564"/>
            <a:chExt cx="389850" cy="369332"/>
          </a:xfrm>
        </p:grpSpPr>
        <p:sp>
          <p:nvSpPr>
            <p:cNvPr id="271" name="Oval 270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3069073" y="78243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626432" y="785440"/>
            <a:ext cx="261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 To End Security &amp; Privacy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7586806" y="6646492"/>
            <a:ext cx="1593706" cy="21544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V1.0,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2019-09-18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5656" y="6453336"/>
            <a:ext cx="570464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drawing is simplified, succeeding steps as well as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service discovery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are not shown here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Picture 120">
            <a:hlinkClick r:id="rId11" tooltip="Saturn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0624"/>
            <a:ext cx="1035640" cy="356332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2841396" y="3604126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203848" y="755412"/>
            <a:ext cx="389850" cy="369332"/>
            <a:chOff x="7769835" y="3418564"/>
            <a:chExt cx="389850" cy="369332"/>
          </a:xfrm>
        </p:grpSpPr>
        <p:sp>
          <p:nvSpPr>
            <p:cNvPr id="126" name="Oval 125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87249" y="3113377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21659" y="3320079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179786" y="3737404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85505" y="4060598"/>
            <a:ext cx="81268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28836" y="882216"/>
            <a:ext cx="148482" cy="108000"/>
          </a:xfrm>
          <a:prstGeom prst="right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 flipV="1">
            <a:off x="2853777" y="5733076"/>
            <a:ext cx="2988000" cy="175030"/>
          </a:xfrm>
          <a:prstGeom prst="leftRightArrow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39000">
                <a:srgbClr val="FAC77D"/>
              </a:gs>
              <a:gs pos="60000">
                <a:srgbClr val="FBD49C"/>
              </a:gs>
              <a:gs pos="100000">
                <a:srgbClr val="FEE7F2"/>
              </a:gs>
            </a:gsLst>
            <a:lin ang="5400000" scaled="1"/>
            <a:tileRect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516690" y="5876777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827" y="558924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020272" y="5654169"/>
            <a:ext cx="82085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77253" y="5619077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370240" y="3423687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516216" y="5084395"/>
            <a:ext cx="1434184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Credentials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9082" y="3415542"/>
            <a:ext cx="824512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95867" y="5084395"/>
            <a:ext cx="1399869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850151" y="2614242"/>
            <a:ext cx="1455483" cy="472559"/>
          </a:xfrm>
          <a:prstGeom prst="roundRect">
            <a:avLst>
              <a:gd name="adj" fmla="val 15270"/>
            </a:avLst>
          </a:prstGeom>
          <a:solidFill>
            <a:schemeClr val="bg1"/>
          </a:solidFill>
          <a:ln w="3175">
            <a:noFill/>
          </a:ln>
        </p:spPr>
        <p:txBody>
          <a:bodyPr wrap="squar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Cards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754228" y="3393024"/>
            <a:ext cx="418172" cy="252000"/>
          </a:xfrm>
          <a:prstGeom prst="roundRect">
            <a:avLst/>
          </a:prstGeom>
          <a:gradFill flip="none" rotWithShape="1">
            <a:gsLst>
              <a:gs pos="0">
                <a:srgbClr val="FEFED2"/>
              </a:gs>
              <a:gs pos="6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3500000" scaled="1"/>
            <a:tileRect/>
          </a:gra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5556" y="3433080"/>
            <a:ext cx="130831" cy="1308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7970082" y="3453428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7970082" y="3525436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069325" y="2535034"/>
            <a:ext cx="486518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799082" y="4612486"/>
            <a:ext cx="1138701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7970252" y="3586852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 rot="5400000">
            <a:off x="5993028" y="4335773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 rot="16200000">
            <a:off x="2183136" y="4335773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 rot="1740000">
            <a:off x="4362804" y="4744205"/>
            <a:ext cx="1221177" cy="238363"/>
          </a:xfrm>
          <a:prstGeom prst="roundRect">
            <a:avLst/>
          </a:prstGeom>
          <a:solidFill>
            <a:schemeClr val="accent2"/>
          </a:solidFill>
        </p:spPr>
        <p:txBody>
          <a:bodyPr wrap="none" lIns="72000" tIns="0" rIns="720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Derived 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799082" y="4341080"/>
            <a:ext cx="1233277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7862807" y="4181474"/>
            <a:ext cx="741640" cy="1598339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246481 w 851021"/>
              <a:gd name="connsiteY3" fmla="*/ 2337825 h 2337825"/>
              <a:gd name="connsiteX0" fmla="*/ 0 w 851021"/>
              <a:gd name="connsiteY0" fmla="*/ 1333 h 2341316"/>
              <a:gd name="connsiteX1" fmla="*/ 851021 w 851021"/>
              <a:gd name="connsiteY1" fmla="*/ 0 h 2341316"/>
              <a:gd name="connsiteX2" fmla="*/ 851021 w 851021"/>
              <a:gd name="connsiteY2" fmla="*/ 2337825 h 2341316"/>
              <a:gd name="connsiteX3" fmla="*/ 169972 w 851021"/>
              <a:gd name="connsiteY3" fmla="*/ 2341316 h 2341316"/>
              <a:gd name="connsiteX0" fmla="*/ 0 w 851021"/>
              <a:gd name="connsiteY0" fmla="*/ 1333 h 2342493"/>
              <a:gd name="connsiteX1" fmla="*/ 851021 w 851021"/>
              <a:gd name="connsiteY1" fmla="*/ 0 h 2342493"/>
              <a:gd name="connsiteX2" fmla="*/ 851021 w 851021"/>
              <a:gd name="connsiteY2" fmla="*/ 2337825 h 2342493"/>
              <a:gd name="connsiteX3" fmla="*/ 180434 w 851021"/>
              <a:gd name="connsiteY3" fmla="*/ 2342493 h 2342493"/>
              <a:gd name="connsiteX4" fmla="*/ 169972 w 851021"/>
              <a:gd name="connsiteY4" fmla="*/ 2341316 h 2342493"/>
              <a:gd name="connsiteX0" fmla="*/ 0 w 851021"/>
              <a:gd name="connsiteY0" fmla="*/ 1333 h 2342493"/>
              <a:gd name="connsiteX1" fmla="*/ 851021 w 851021"/>
              <a:gd name="connsiteY1" fmla="*/ 0 h 2342493"/>
              <a:gd name="connsiteX2" fmla="*/ 851021 w 851021"/>
              <a:gd name="connsiteY2" fmla="*/ 2337825 h 2342493"/>
              <a:gd name="connsiteX3" fmla="*/ 180434 w 851021"/>
              <a:gd name="connsiteY3" fmla="*/ 2342493 h 2342493"/>
              <a:gd name="connsiteX4" fmla="*/ 169972 w 851021"/>
              <a:gd name="connsiteY4" fmla="*/ 2341316 h 234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021" h="2342493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180434" y="2342493"/>
                </a:lnTo>
                <a:lnTo>
                  <a:pt x="169972" y="2341316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2018468" y="5361664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5827126" y="5361664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4097</TotalTime>
  <Words>128</Words>
  <Application>Microsoft Office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191</cp:revision>
  <dcterms:created xsi:type="dcterms:W3CDTF">2018-11-18T09:32:02Z</dcterms:created>
  <dcterms:modified xsi:type="dcterms:W3CDTF">2019-10-21T04:43:43Z</dcterms:modified>
</cp:coreProperties>
</file>