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2" r:id="rId2"/>
    <p:sldMasterId id="2147483720" r:id="rId3"/>
    <p:sldMasterId id="2147483708" r:id="rId4"/>
    <p:sldMasterId id="2147483696" r:id="rId5"/>
    <p:sldMasterId id="2147483684" r:id="rId6"/>
    <p:sldMasterId id="2147483672" r:id="rId7"/>
    <p:sldMasterId id="2147483660" r:id="rId8"/>
  </p:sldMasterIdLst>
  <p:sldIdLst>
    <p:sldId id="256" r:id="rId9"/>
  </p:sldIdLst>
  <p:sldSz cx="9829800" cy="10440988"/>
  <p:notesSz cx="6858000" cy="9144000"/>
  <p:defaultTextStyle>
    <a:defPPr>
      <a:defRPr lang="en-US"/>
    </a:defPPr>
    <a:lvl1pPr marL="0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507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5014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2521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10028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7535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5042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92549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20056" algn="l" defTabSz="125501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C7"/>
    <a:srgbClr val="EEE1FF"/>
    <a:srgbClr val="FBF7A3"/>
    <a:srgbClr val="F9F261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3" autoAdjust="0"/>
    <p:restoredTop sz="86371" autoAdjust="0"/>
  </p:normalViewPr>
  <p:slideViewPr>
    <p:cSldViewPr>
      <p:cViewPr varScale="1">
        <p:scale>
          <a:sx n="53" d="100"/>
          <a:sy n="53" d="100"/>
        </p:scale>
        <p:origin x="-2511" y="-51"/>
      </p:cViewPr>
      <p:guideLst>
        <p:guide orient="horz" pos="3289"/>
        <p:guide pos="3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2"/>
            <a:ext cx="8355330" cy="223804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30"/>
            <a:ext cx="2211704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30"/>
            <a:ext cx="6471285" cy="8908676"/>
          </a:xfrm>
          <a:prstGeom prst="rect">
            <a:avLst/>
          </a:prstGeom>
        </p:spPr>
        <p:txBody>
          <a:bodyPr vert="eaVert"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6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lIns="125501" tIns="62751" rIns="125501" bIns="6275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2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9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  <a:prstGeom prst="rect">
            <a:avLst/>
          </a:prstGeom>
        </p:spPr>
        <p:txBody>
          <a:bodyPr lIns="125501" tIns="62751" rIns="125501" bIns="62751"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43"/>
            <a:ext cx="8355330" cy="2283965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8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57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2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8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4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462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65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18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36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1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7" y="2337142"/>
            <a:ext cx="4344908" cy="974008"/>
          </a:xfrm>
          <a:prstGeom prst="rect">
            <a:avLst/>
          </a:prstGeom>
        </p:spPr>
        <p:txBody>
          <a:bodyPr lIns="125501" tIns="62751" rIns="125501" bIns="62751"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7" y="3311147"/>
            <a:ext cx="4344908" cy="6015653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05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62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2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4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7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49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lIns="125501" tIns="62751" rIns="125501" bIns="6275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8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08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83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3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49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1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54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9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23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3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89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6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74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3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22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39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37" y="3243481"/>
            <a:ext cx="8355330" cy="2238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471" y="5916563"/>
            <a:ext cx="6880860" cy="26682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5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2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92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2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54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5" y="415709"/>
            <a:ext cx="3233937" cy="1769168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5"/>
            <a:ext cx="5495132" cy="8911094"/>
          </a:xfrm>
          <a:prstGeom prst="rect">
            <a:avLst/>
          </a:prstGeom>
        </p:spPr>
        <p:txBody>
          <a:bodyPr lIns="125501" tIns="62751" rIns="125501" bIns="62751"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5" y="2184881"/>
            <a:ext cx="3233937" cy="7141927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489" y="6709306"/>
            <a:ext cx="8355330" cy="2073696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489" y="4425338"/>
            <a:ext cx="8355330" cy="22839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50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501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25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00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75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50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925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200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6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491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6817" y="2436238"/>
            <a:ext cx="4341496" cy="68905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337142"/>
            <a:ext cx="4343203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2" y="3311147"/>
            <a:ext cx="4343203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3405" y="2337142"/>
            <a:ext cx="4344908" cy="974008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507" indent="0">
              <a:buNone/>
              <a:defRPr sz="2700" b="1"/>
            </a:lvl2pPr>
            <a:lvl3pPr marL="1255014" indent="0">
              <a:buNone/>
              <a:defRPr sz="2500" b="1"/>
            </a:lvl3pPr>
            <a:lvl4pPr marL="1882521" indent="0">
              <a:buNone/>
              <a:defRPr sz="2200" b="1"/>
            </a:lvl4pPr>
            <a:lvl5pPr marL="2510028" indent="0">
              <a:buNone/>
              <a:defRPr sz="2200" b="1"/>
            </a:lvl5pPr>
            <a:lvl6pPr marL="3137535" indent="0">
              <a:buNone/>
              <a:defRPr sz="2200" b="1"/>
            </a:lvl6pPr>
            <a:lvl7pPr marL="3765042" indent="0">
              <a:buNone/>
              <a:defRPr sz="2200" b="1"/>
            </a:lvl7pPr>
            <a:lvl8pPr marL="4392549" indent="0">
              <a:buNone/>
              <a:defRPr sz="2200" b="1"/>
            </a:lvl8pPr>
            <a:lvl9pPr marL="502005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3405" y="3311147"/>
            <a:ext cx="4344908" cy="6015653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09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5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18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3" y="415709"/>
            <a:ext cx="3233937" cy="176916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79" y="415713"/>
            <a:ext cx="5495132" cy="8911094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493" y="2184881"/>
            <a:ext cx="3233937" cy="7141927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8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</p:spPr>
        <p:txBody>
          <a:bodyPr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</p:spPr>
        <p:txBody>
          <a:bodyPr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4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6607" y="418128"/>
            <a:ext cx="2211704" cy="8908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494" y="418128"/>
            <a:ext cx="6471285" cy="8908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10" y="7308694"/>
            <a:ext cx="5897880" cy="862833"/>
          </a:xfrm>
          <a:prstGeom prst="rect">
            <a:avLst/>
          </a:prstGeom>
        </p:spPr>
        <p:txBody>
          <a:bodyPr lIns="125501" tIns="62751" rIns="125501" bIns="62751"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26710" y="932922"/>
            <a:ext cx="5897880" cy="6264593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4400"/>
            </a:lvl1pPr>
            <a:lvl2pPr marL="627507" indent="0">
              <a:buNone/>
              <a:defRPr sz="3800"/>
            </a:lvl2pPr>
            <a:lvl3pPr marL="1255014" indent="0">
              <a:buNone/>
              <a:defRPr sz="3300"/>
            </a:lvl3pPr>
            <a:lvl4pPr marL="1882521" indent="0">
              <a:buNone/>
              <a:defRPr sz="2700"/>
            </a:lvl4pPr>
            <a:lvl5pPr marL="2510028" indent="0">
              <a:buNone/>
              <a:defRPr sz="2700"/>
            </a:lvl5pPr>
            <a:lvl6pPr marL="3137535" indent="0">
              <a:buNone/>
              <a:defRPr sz="2700"/>
            </a:lvl6pPr>
            <a:lvl7pPr marL="3765042" indent="0">
              <a:buNone/>
              <a:defRPr sz="2700"/>
            </a:lvl7pPr>
            <a:lvl8pPr marL="4392549" indent="0">
              <a:buNone/>
              <a:defRPr sz="2700"/>
            </a:lvl8pPr>
            <a:lvl9pPr marL="5020056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10" y="8171528"/>
            <a:ext cx="5897880" cy="1225365"/>
          </a:xfrm>
          <a:prstGeom prst="rect">
            <a:avLst/>
          </a:prstGeom>
        </p:spPr>
        <p:txBody>
          <a:bodyPr lIns="125501" tIns="62751" rIns="125501" bIns="62751"/>
          <a:lstStyle>
            <a:lvl1pPr marL="0" indent="0">
              <a:buNone/>
              <a:defRPr sz="1900"/>
            </a:lvl1pPr>
            <a:lvl2pPr marL="627507" indent="0">
              <a:buNone/>
              <a:defRPr sz="1600"/>
            </a:lvl2pPr>
            <a:lvl3pPr marL="1255014" indent="0">
              <a:buNone/>
              <a:defRPr sz="1400"/>
            </a:lvl3pPr>
            <a:lvl4pPr marL="1882521" indent="0">
              <a:buNone/>
              <a:defRPr sz="1200"/>
            </a:lvl4pPr>
            <a:lvl5pPr marL="2510028" indent="0">
              <a:buNone/>
              <a:defRPr sz="1200"/>
            </a:lvl5pPr>
            <a:lvl6pPr marL="3137535" indent="0">
              <a:buNone/>
              <a:defRPr sz="1200"/>
            </a:lvl6pPr>
            <a:lvl7pPr marL="3765042" indent="0">
              <a:buNone/>
              <a:defRPr sz="1200"/>
            </a:lvl7pPr>
            <a:lvl8pPr marL="4392549" indent="0">
              <a:buNone/>
              <a:defRPr sz="1200"/>
            </a:lvl8pPr>
            <a:lvl9pPr marL="502005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1493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E3744D7E-A5BB-4306-A750-C25515017678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8516" y="9677254"/>
            <a:ext cx="3112770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4694" y="9677254"/>
            <a:ext cx="2293619" cy="555886"/>
          </a:xfrm>
          <a:prstGeom prst="rect">
            <a:avLst/>
          </a:prstGeom>
        </p:spPr>
        <p:txBody>
          <a:bodyPr lIns="125501" tIns="62751" rIns="125501" bIns="62751"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4E-B60C-4530-BE27-DE08322B242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EB71-7EEF-411E-9731-D1B10F18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0C41-1B19-4491-A062-33F2F29E9A8D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25A3-2354-42A3-B410-2FC6C243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8025-B22E-453D-AA62-4A08DAEF541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2A5A-8B8E-4A4C-BA42-5198E2C4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F1F3-0306-4ADD-8575-5F845BC34EA0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64A-740B-4002-BB7F-9C09FD223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78D0-82C9-47C6-BEE5-E347AC6F0A5E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F381-9096-4555-BC8B-4B5925F7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CCF-F4AB-4D56-AEE8-39DF7F28FF62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F5BF-02A6-4D3E-A36F-9B134CBD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492" y="418126"/>
            <a:ext cx="8846821" cy="1740165"/>
          </a:xfrm>
          <a:prstGeom prst="rect">
            <a:avLst/>
          </a:prstGeom>
        </p:spPr>
        <p:txBody>
          <a:bodyPr vert="horz" lIns="125501" tIns="62751" rIns="125501" bIns="62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492" y="2436238"/>
            <a:ext cx="8846821" cy="6890569"/>
          </a:xfrm>
          <a:prstGeom prst="rect">
            <a:avLst/>
          </a:prstGeom>
        </p:spPr>
        <p:txBody>
          <a:bodyPr vert="horz" lIns="125501" tIns="62751" rIns="125501" bIns="62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93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B797-294B-4B2B-9A48-229F3ACF3E1A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516" y="9677253"/>
            <a:ext cx="3112770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694" y="9677253"/>
            <a:ext cx="2293619" cy="555886"/>
          </a:xfrm>
          <a:prstGeom prst="rect">
            <a:avLst/>
          </a:prstGeom>
        </p:spPr>
        <p:txBody>
          <a:bodyPr vert="horz" lIns="125501" tIns="62751" rIns="125501" bIns="6275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D8DD-EC1A-48D5-8F3C-289864A6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5501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30" indent="-470630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699" indent="-392192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768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275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782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289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796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303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3810" indent="-313754" algn="l" defTabSz="12550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07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014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521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28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042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549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056" algn="l" defTabSz="125501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0" Type="http://schemas.openxmlformats.org/officeDocument/2006/relationships/hyperlink" Target="https://cyberphone.github.io/doc/defensive-publications/authority-objects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8" name="Straight Arrow Connector 817"/>
          <p:cNvCxnSpPr/>
          <p:nvPr/>
        </p:nvCxnSpPr>
        <p:spPr>
          <a:xfrm>
            <a:off x="3618342" y="4414376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Box 818"/>
          <p:cNvSpPr txBox="1"/>
          <p:nvPr/>
        </p:nvSpPr>
        <p:spPr>
          <a:xfrm>
            <a:off x="3618756" y="4278744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0" name="Straight Connector 819"/>
          <p:cNvCxnSpPr/>
          <p:nvPr/>
        </p:nvCxnSpPr>
        <p:spPr>
          <a:xfrm>
            <a:off x="3617747" y="933507"/>
            <a:ext cx="0" cy="900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H="1">
            <a:off x="1623961" y="7784550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>
            <a:off x="1602532" y="8080966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H="1">
            <a:off x="1623961" y="8576638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>
            <a:off x="1602532" y="8873054"/>
            <a:ext cx="6318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TextBox 824"/>
          <p:cNvSpPr txBox="1"/>
          <p:nvPr/>
        </p:nvSpPr>
        <p:spPr>
          <a:xfrm flipH="1">
            <a:off x="7031663" y="8441006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 flipH="1">
            <a:off x="7031663" y="7648918"/>
            <a:ext cx="90281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HTTPS 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7" name="Straight Arrow Connector 826"/>
          <p:cNvCxnSpPr/>
          <p:nvPr/>
        </p:nvCxnSpPr>
        <p:spPr>
          <a:xfrm flipH="1">
            <a:off x="3637236" y="4710792"/>
            <a:ext cx="4302000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6443711" y="981316"/>
            <a:ext cx="0" cy="2880000"/>
          </a:xfrm>
          <a:prstGeom prst="line">
            <a:avLst/>
          </a:prstGeom>
          <a:ln w="15875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9" name="Group 828"/>
          <p:cNvGrpSpPr/>
          <p:nvPr/>
        </p:nvGrpSpPr>
        <p:grpSpPr>
          <a:xfrm>
            <a:off x="5927266" y="1928507"/>
            <a:ext cx="1030391" cy="1103526"/>
            <a:chOff x="4558170" y="1856548"/>
            <a:chExt cx="1030391" cy="1103526"/>
          </a:xfrm>
        </p:grpSpPr>
        <p:sp>
          <p:nvSpPr>
            <p:cNvPr id="830" name="Rectangle 829"/>
            <p:cNvSpPr/>
            <p:nvPr/>
          </p:nvSpPr>
          <p:spPr>
            <a:xfrm>
              <a:off x="4559753" y="1856548"/>
              <a:ext cx="1028808" cy="110352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rgbClr val="DFE7F5"/>
                </a:gs>
                <a:gs pos="100000">
                  <a:srgbClr val="B4C6E6"/>
                </a:gs>
              </a:gsLst>
              <a:lin ang="2700000" scaled="1"/>
              <a:tileRect/>
            </a:gradFill>
            <a:ln w="22225" cmpd="dbl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108000" rtlCol="0" anchor="ctr" anchorCtr="1">
              <a:noAutofit/>
            </a:bodyPr>
            <a:lstStyle/>
            <a:p>
              <a:pPr algn="ctr"/>
              <a:endPara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ounded Rectangle 830"/>
            <p:cNvSpPr>
              <a:spLocks noChangeAspect="1"/>
            </p:cNvSpPr>
            <p:nvPr/>
          </p:nvSpPr>
          <p:spPr>
            <a:xfrm>
              <a:off x="4892146" y="2094308"/>
              <a:ext cx="352515" cy="216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638418" y="1868909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Card</a:t>
              </a:r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4965080" y="2716487"/>
              <a:ext cx="445685" cy="1376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 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●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●</a:t>
              </a:r>
              <a:endParaRPr lang="en-US" sz="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603675" y="2661137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5082450" y="2462159"/>
              <a:ext cx="463319" cy="199207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txBody>
            <a:bodyPr wrap="none" lIns="54000" tIns="0" rIns="54000" bIns="14400" rtlCol="0" anchor="ctr" anchorCtr="1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$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TextBox 835"/>
            <p:cNvSpPr txBox="1"/>
            <p:nvPr/>
          </p:nvSpPr>
          <p:spPr>
            <a:xfrm>
              <a:off x="4558170" y="2432612"/>
              <a:ext cx="6591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Amount: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37" name="Elbow Connector 836"/>
          <p:cNvCxnSpPr/>
          <p:nvPr/>
        </p:nvCxnSpPr>
        <p:spPr>
          <a:xfrm flipV="1">
            <a:off x="6537073" y="1187455"/>
            <a:ext cx="648000" cy="1089352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376834" y="4822581"/>
            <a:ext cx="0" cy="684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Arrow Connector 838"/>
          <p:cNvCxnSpPr/>
          <p:nvPr/>
        </p:nvCxnSpPr>
        <p:spPr>
          <a:xfrm>
            <a:off x="3784197" y="6994396"/>
            <a:ext cx="414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Freeform 839"/>
          <p:cNvSpPr/>
          <p:nvPr/>
        </p:nvSpPr>
        <p:spPr>
          <a:xfrm rot="2212763">
            <a:off x="8550324" y="1119201"/>
            <a:ext cx="1548000" cy="1959823"/>
          </a:xfrm>
          <a:custGeom>
            <a:avLst/>
            <a:gdLst>
              <a:gd name="connsiteX0" fmla="*/ 0 w 159026"/>
              <a:gd name="connsiteY0" fmla="*/ 0 h 0"/>
              <a:gd name="connsiteX1" fmla="*/ 159026 w 159026"/>
              <a:gd name="connsiteY1" fmla="*/ 0 h 0"/>
              <a:gd name="connsiteX0" fmla="*/ 0 w 10000"/>
              <a:gd name="connsiteY0" fmla="*/ 0 h 453"/>
              <a:gd name="connsiteX1" fmla="*/ 3966 w 10000"/>
              <a:gd name="connsiteY1" fmla="*/ 453 h 453"/>
              <a:gd name="connsiteX2" fmla="*/ 10000 w 10000"/>
              <a:gd name="connsiteY2" fmla="*/ 0 h 453"/>
              <a:gd name="connsiteX0" fmla="*/ 0 w 10543"/>
              <a:gd name="connsiteY0" fmla="*/ 0 h 167832"/>
              <a:gd name="connsiteX1" fmla="*/ 3966 w 10543"/>
              <a:gd name="connsiteY1" fmla="*/ 10000 h 167832"/>
              <a:gd name="connsiteX2" fmla="*/ 10183 w 10543"/>
              <a:gd name="connsiteY2" fmla="*/ 167819 h 167832"/>
              <a:gd name="connsiteX3" fmla="*/ 10000 w 10543"/>
              <a:gd name="connsiteY3" fmla="*/ 0 h 167832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10183 w 63618"/>
              <a:gd name="connsiteY2" fmla="*/ 167819 h 1383313"/>
              <a:gd name="connsiteX3" fmla="*/ 63618 w 63618"/>
              <a:gd name="connsiteY3" fmla="*/ 1383313 h 1383313"/>
              <a:gd name="connsiteX0" fmla="*/ 0 w 63618"/>
              <a:gd name="connsiteY0" fmla="*/ 0 h 1383313"/>
              <a:gd name="connsiteX1" fmla="*/ 3966 w 63618"/>
              <a:gd name="connsiteY1" fmla="*/ 10000 h 1383313"/>
              <a:gd name="connsiteX2" fmla="*/ 63618 w 63618"/>
              <a:gd name="connsiteY2" fmla="*/ 1383313 h 1383313"/>
              <a:gd name="connsiteX0" fmla="*/ 0 w 74268"/>
              <a:gd name="connsiteY0" fmla="*/ 191618 h 1373313"/>
              <a:gd name="connsiteX1" fmla="*/ 14616 w 74268"/>
              <a:gd name="connsiteY1" fmla="*/ 0 h 1373313"/>
              <a:gd name="connsiteX2" fmla="*/ 74268 w 74268"/>
              <a:gd name="connsiteY2" fmla="*/ 1373313 h 1373313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74268 w 74268"/>
              <a:gd name="connsiteY2" fmla="*/ 1369842 h 1369842"/>
              <a:gd name="connsiteX0" fmla="*/ 0 w 74268"/>
              <a:gd name="connsiteY0" fmla="*/ 188147 h 1369842"/>
              <a:gd name="connsiteX1" fmla="*/ 14843 w 74268"/>
              <a:gd name="connsiteY1" fmla="*/ 0 h 1369842"/>
              <a:gd name="connsiteX2" fmla="*/ 67291 w 74268"/>
              <a:gd name="connsiteY2" fmla="*/ 1210006 h 1369842"/>
              <a:gd name="connsiteX3" fmla="*/ 74268 w 74268"/>
              <a:gd name="connsiteY3" fmla="*/ 1369842 h 1369842"/>
              <a:gd name="connsiteX0" fmla="*/ 0 w 70543"/>
              <a:gd name="connsiteY0" fmla="*/ 188147 h 1551650"/>
              <a:gd name="connsiteX1" fmla="*/ 14843 w 70543"/>
              <a:gd name="connsiteY1" fmla="*/ 0 h 1551650"/>
              <a:gd name="connsiteX2" fmla="*/ 67291 w 70543"/>
              <a:gd name="connsiteY2" fmla="*/ 1210006 h 1551650"/>
              <a:gd name="connsiteX3" fmla="*/ 62375 w 70543"/>
              <a:gd name="connsiteY3" fmla="*/ 1551650 h 1551650"/>
              <a:gd name="connsiteX0" fmla="*/ 0 w 73012"/>
              <a:gd name="connsiteY0" fmla="*/ 188147 h 1551650"/>
              <a:gd name="connsiteX1" fmla="*/ 14843 w 73012"/>
              <a:gd name="connsiteY1" fmla="*/ 0 h 1551650"/>
              <a:gd name="connsiteX2" fmla="*/ 67291 w 73012"/>
              <a:gd name="connsiteY2" fmla="*/ 1210006 h 1551650"/>
              <a:gd name="connsiteX3" fmla="*/ 62375 w 7301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152"/>
              <a:gd name="connsiteY0" fmla="*/ 188147 h 1551650"/>
              <a:gd name="connsiteX1" fmla="*/ 14843 w 77152"/>
              <a:gd name="connsiteY1" fmla="*/ 0 h 1551650"/>
              <a:gd name="connsiteX2" fmla="*/ 72995 w 77152"/>
              <a:gd name="connsiteY2" fmla="*/ 1329675 h 1551650"/>
              <a:gd name="connsiteX3" fmla="*/ 62375 w 77152"/>
              <a:gd name="connsiteY3" fmla="*/ 1551650 h 1551650"/>
              <a:gd name="connsiteX0" fmla="*/ 0 w 77348"/>
              <a:gd name="connsiteY0" fmla="*/ 188147 h 1551650"/>
              <a:gd name="connsiteX1" fmla="*/ 14843 w 77348"/>
              <a:gd name="connsiteY1" fmla="*/ 0 h 1551650"/>
              <a:gd name="connsiteX2" fmla="*/ 72995 w 77348"/>
              <a:gd name="connsiteY2" fmla="*/ 1329675 h 1551650"/>
              <a:gd name="connsiteX3" fmla="*/ 62375 w 77348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125"/>
              <a:gd name="connsiteY0" fmla="*/ 188147 h 1551650"/>
              <a:gd name="connsiteX1" fmla="*/ 14843 w 73125"/>
              <a:gd name="connsiteY1" fmla="*/ 0 h 1551650"/>
              <a:gd name="connsiteX2" fmla="*/ 72995 w 73125"/>
              <a:gd name="connsiteY2" fmla="*/ 1329675 h 1551650"/>
              <a:gd name="connsiteX3" fmla="*/ 62375 w 73125"/>
              <a:gd name="connsiteY3" fmla="*/ 1551650 h 1551650"/>
              <a:gd name="connsiteX0" fmla="*/ 0 w 73055"/>
              <a:gd name="connsiteY0" fmla="*/ 188147 h 1551650"/>
              <a:gd name="connsiteX1" fmla="*/ 14843 w 73055"/>
              <a:gd name="connsiteY1" fmla="*/ 0 h 1551650"/>
              <a:gd name="connsiteX2" fmla="*/ 72995 w 73055"/>
              <a:gd name="connsiteY2" fmla="*/ 1329675 h 1551650"/>
              <a:gd name="connsiteX3" fmla="*/ 62375 w 7305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2995"/>
              <a:gd name="connsiteY0" fmla="*/ 188147 h 1551650"/>
              <a:gd name="connsiteX1" fmla="*/ 14843 w 72995"/>
              <a:gd name="connsiteY1" fmla="*/ 0 h 1551650"/>
              <a:gd name="connsiteX2" fmla="*/ 72995 w 72995"/>
              <a:gd name="connsiteY2" fmla="*/ 1329675 h 1551650"/>
              <a:gd name="connsiteX3" fmla="*/ 62375 w 72995"/>
              <a:gd name="connsiteY3" fmla="*/ 1551650 h 1551650"/>
              <a:gd name="connsiteX0" fmla="*/ 0 w 75183"/>
              <a:gd name="connsiteY0" fmla="*/ 188147 h 1551650"/>
              <a:gd name="connsiteX1" fmla="*/ 14843 w 75183"/>
              <a:gd name="connsiteY1" fmla="*/ 0 h 1551650"/>
              <a:gd name="connsiteX2" fmla="*/ 75183 w 75183"/>
              <a:gd name="connsiteY2" fmla="*/ 1374399 h 1551650"/>
              <a:gd name="connsiteX3" fmla="*/ 62375 w 75183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551650"/>
              <a:gd name="connsiteX1" fmla="*/ 14843 w 75506"/>
              <a:gd name="connsiteY1" fmla="*/ 0 h 1551650"/>
              <a:gd name="connsiteX2" fmla="*/ 75506 w 75506"/>
              <a:gd name="connsiteY2" fmla="*/ 1386857 h 1551650"/>
              <a:gd name="connsiteX3" fmla="*/ 62375 w 75506"/>
              <a:gd name="connsiteY3" fmla="*/ 1551650 h 1551650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00884"/>
              <a:gd name="connsiteX1" fmla="*/ 14843 w 75506"/>
              <a:gd name="connsiteY1" fmla="*/ 0 h 1600884"/>
              <a:gd name="connsiteX2" fmla="*/ 75506 w 75506"/>
              <a:gd name="connsiteY2" fmla="*/ 1386857 h 1600884"/>
              <a:gd name="connsiteX3" fmla="*/ 58335 w 75506"/>
              <a:gd name="connsiteY3" fmla="*/ 1600884 h 1600884"/>
              <a:gd name="connsiteX0" fmla="*/ 0 w 75506"/>
              <a:gd name="connsiteY0" fmla="*/ 188147 h 1622537"/>
              <a:gd name="connsiteX1" fmla="*/ 14843 w 75506"/>
              <a:gd name="connsiteY1" fmla="*/ 0 h 1622537"/>
              <a:gd name="connsiteX2" fmla="*/ 75506 w 75506"/>
              <a:gd name="connsiteY2" fmla="*/ 1386857 h 1622537"/>
              <a:gd name="connsiteX3" fmla="*/ 57044 w 75506"/>
              <a:gd name="connsiteY3" fmla="*/ 1622537 h 1622537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506"/>
              <a:gd name="connsiteY0" fmla="*/ 188147 h 1621312"/>
              <a:gd name="connsiteX1" fmla="*/ 14843 w 75506"/>
              <a:gd name="connsiteY1" fmla="*/ 0 h 1621312"/>
              <a:gd name="connsiteX2" fmla="*/ 75506 w 75506"/>
              <a:gd name="connsiteY2" fmla="*/ 1386857 h 1621312"/>
              <a:gd name="connsiteX3" fmla="*/ 56841 w 75506"/>
              <a:gd name="connsiteY3" fmla="*/ 1621312 h 1621312"/>
              <a:gd name="connsiteX0" fmla="*/ 0 w 75470"/>
              <a:gd name="connsiteY0" fmla="*/ 188147 h 1621312"/>
              <a:gd name="connsiteX1" fmla="*/ 14843 w 75470"/>
              <a:gd name="connsiteY1" fmla="*/ 0 h 1621312"/>
              <a:gd name="connsiteX2" fmla="*/ 75470 w 75470"/>
              <a:gd name="connsiteY2" fmla="*/ 1386040 h 1621312"/>
              <a:gd name="connsiteX3" fmla="*/ 56841 w 75470"/>
              <a:gd name="connsiteY3" fmla="*/ 1621312 h 16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70" h="1621312">
                <a:moveTo>
                  <a:pt x="0" y="188147"/>
                </a:moveTo>
                <a:lnTo>
                  <a:pt x="14843" y="0"/>
                </a:lnTo>
                <a:cubicBezTo>
                  <a:pt x="40474" y="581953"/>
                  <a:pt x="75534" y="1383067"/>
                  <a:pt x="75470" y="1386040"/>
                </a:cubicBezTo>
                <a:cubicBezTo>
                  <a:pt x="75430" y="1386220"/>
                  <a:pt x="66879" y="1495791"/>
                  <a:pt x="56841" y="1621312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TextBox 840"/>
          <p:cNvSpPr txBox="1"/>
          <p:nvPr/>
        </p:nvSpPr>
        <p:spPr>
          <a:xfrm>
            <a:off x="5006692" y="6716830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42" name="TextBox 841"/>
          <p:cNvSpPr txBox="1"/>
          <p:nvPr/>
        </p:nvSpPr>
        <p:spPr>
          <a:xfrm>
            <a:off x="4087615" y="3058589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3664604" y="3320053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user authorization +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Clear text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Method and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ank URL)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4" name="Straight Connector 843"/>
          <p:cNvCxnSpPr/>
          <p:nvPr/>
        </p:nvCxnSpPr>
        <p:spPr>
          <a:xfrm>
            <a:off x="7933042" y="3093507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TextBox 844"/>
          <p:cNvSpPr txBox="1"/>
          <p:nvPr/>
        </p:nvSpPr>
        <p:spPr>
          <a:xfrm>
            <a:off x="3268688" y="188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5643945" y="188591"/>
            <a:ext cx="110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+ Wallet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7210969" y="2529376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Provider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8" name="Group 847"/>
          <p:cNvGrpSpPr/>
          <p:nvPr/>
        </p:nvGrpSpPr>
        <p:grpSpPr>
          <a:xfrm>
            <a:off x="8275395" y="2969588"/>
            <a:ext cx="445844" cy="603379"/>
            <a:chOff x="8232155" y="587661"/>
            <a:chExt cx="445844" cy="603379"/>
          </a:xfrm>
        </p:grpSpPr>
        <p:pic>
          <p:nvPicPr>
            <p:cNvPr id="849" name="Picture 8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1" name="Group 850"/>
          <p:cNvGrpSpPr/>
          <p:nvPr/>
        </p:nvGrpSpPr>
        <p:grpSpPr>
          <a:xfrm>
            <a:off x="7687603" y="300862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2" name="Rectangle 85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Rectangle 85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Rectangle 85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59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5" y="6088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" name="TextBox 859"/>
          <p:cNvSpPr txBox="1"/>
          <p:nvPr/>
        </p:nvSpPr>
        <p:spPr>
          <a:xfrm>
            <a:off x="4285127" y="968696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“Checkout/Pay”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1" name="Straight Arrow Connector 860"/>
          <p:cNvCxnSpPr/>
          <p:nvPr/>
        </p:nvCxnSpPr>
        <p:spPr>
          <a:xfrm>
            <a:off x="3770296" y="1761733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2" name="TextBox 861"/>
          <p:cNvSpPr txBox="1"/>
          <p:nvPr/>
        </p:nvSpPr>
        <p:spPr>
          <a:xfrm>
            <a:off x="4226432" y="1484735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PaymentClientRequest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863" name="Parallelogram 862"/>
          <p:cNvSpPr/>
          <p:nvPr/>
        </p:nvSpPr>
        <p:spPr>
          <a:xfrm>
            <a:off x="3413725" y="1630919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4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13" y="15840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5" name="Straight Arrow Connector 864"/>
          <p:cNvCxnSpPr/>
          <p:nvPr/>
        </p:nvCxnSpPr>
        <p:spPr>
          <a:xfrm flipH="1">
            <a:off x="3633264" y="3344652"/>
            <a:ext cx="266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6" name="Picture 8" descr="ke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2" y="6802324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" name="Picture 7" descr="C:\Users\Anders\AppData\Local\Microsoft\Windows\INetCache\IE\RPLCESMO\14481-illustration-of-a-house-pv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30" y="503816"/>
            <a:ext cx="611639" cy="5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" name="TextBox 868"/>
          <p:cNvSpPr txBox="1"/>
          <p:nvPr/>
        </p:nvSpPr>
        <p:spPr>
          <a:xfrm>
            <a:off x="8117877" y="8570789"/>
            <a:ext cx="1117343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TextBox 869"/>
          <p:cNvSpPr txBox="1"/>
          <p:nvPr/>
        </p:nvSpPr>
        <p:spPr>
          <a:xfrm>
            <a:off x="3943599" y="148525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②</a:t>
            </a:r>
            <a:endParaRPr lang="en-US" sz="1200" dirty="0"/>
          </a:p>
        </p:txBody>
      </p:sp>
      <p:sp>
        <p:nvSpPr>
          <p:cNvPr id="871" name="TextBox 870"/>
          <p:cNvSpPr txBox="1"/>
          <p:nvPr/>
        </p:nvSpPr>
        <p:spPr>
          <a:xfrm>
            <a:off x="5558613" y="30592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③</a:t>
            </a:r>
            <a:endParaRPr lang="en-US" sz="1200" dirty="0"/>
          </a:p>
        </p:txBody>
      </p:sp>
      <p:sp>
        <p:nvSpPr>
          <p:cNvPr id="872" name="TextBox 871"/>
          <p:cNvSpPr txBox="1"/>
          <p:nvPr/>
        </p:nvSpPr>
        <p:spPr>
          <a:xfrm>
            <a:off x="4729667" y="671062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④</a:t>
            </a:r>
            <a:endParaRPr lang="en-US" sz="1200" dirty="0"/>
          </a:p>
        </p:txBody>
      </p:sp>
      <p:sp>
        <p:nvSpPr>
          <p:cNvPr id="873" name="TextBox 872"/>
          <p:cNvSpPr txBox="1"/>
          <p:nvPr/>
        </p:nvSpPr>
        <p:spPr>
          <a:xfrm>
            <a:off x="5425957" y="9713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/>
                <a:sym typeface="Wingdings"/>
              </a:rPr>
              <a:t>①</a:t>
            </a:r>
            <a:endParaRPr lang="en-US" sz="1200" dirty="0"/>
          </a:p>
        </p:txBody>
      </p:sp>
      <p:pic>
        <p:nvPicPr>
          <p:cNvPr id="874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56201" y="50398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" name="TextBox 874"/>
          <p:cNvSpPr txBox="1"/>
          <p:nvPr/>
        </p:nvSpPr>
        <p:spPr>
          <a:xfrm>
            <a:off x="5254822" y="6988757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(HTTPS POST)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Parallelogram 875"/>
          <p:cNvSpPr/>
          <p:nvPr/>
        </p:nvSpPr>
        <p:spPr>
          <a:xfrm>
            <a:off x="6235981" y="3225135"/>
            <a:ext cx="414109" cy="237600"/>
          </a:xfrm>
          <a:prstGeom prst="parallelogram">
            <a:avLst/>
          </a:prstGeom>
          <a:blipFill>
            <a:blip r:embed="rId8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TextBox 876"/>
          <p:cNvSpPr txBox="1"/>
          <p:nvPr/>
        </p:nvSpPr>
        <p:spPr>
          <a:xfrm>
            <a:off x="5236548" y="260295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TextBox 877"/>
          <p:cNvSpPr txBox="1"/>
          <p:nvPr/>
        </p:nvSpPr>
        <p:spPr>
          <a:xfrm>
            <a:off x="4015607" y="1761407"/>
            <a:ext cx="196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 “channel”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technology used for Merchant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to Wallet communication)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TextBox 878"/>
          <p:cNvSpPr txBox="1"/>
          <p:nvPr/>
        </p:nvSpPr>
        <p:spPr>
          <a:xfrm>
            <a:off x="4316754" y="1230783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(Scenario dependent)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" name="Picture 8" descr="key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59" y="296426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" name="TextBox 880"/>
          <p:cNvSpPr txBox="1"/>
          <p:nvPr/>
        </p:nvSpPr>
        <p:spPr>
          <a:xfrm>
            <a:off x="8765832" y="3294108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2235474" y="677837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2271946" y="153265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/>
          <p:cNvSpPr txBox="1"/>
          <p:nvPr/>
        </p:nvSpPr>
        <p:spPr>
          <a:xfrm>
            <a:off x="6717309" y="5478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TextBox 884"/>
          <p:cNvSpPr txBox="1"/>
          <p:nvPr/>
        </p:nvSpPr>
        <p:spPr>
          <a:xfrm>
            <a:off x="7800354" y="18859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Properties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6" name="Group 885"/>
          <p:cNvGrpSpPr/>
          <p:nvPr/>
        </p:nvGrpSpPr>
        <p:grpSpPr>
          <a:xfrm>
            <a:off x="6835729" y="804053"/>
            <a:ext cx="668317" cy="452870"/>
            <a:chOff x="5303954" y="804102"/>
            <a:chExt cx="668317" cy="452870"/>
          </a:xfrm>
        </p:grpSpPr>
        <p:sp>
          <p:nvSpPr>
            <p:cNvPr id="887" name="Rounded Rectangle 886"/>
            <p:cNvSpPr/>
            <p:nvPr/>
          </p:nvSpPr>
          <p:spPr>
            <a:xfrm>
              <a:off x="5303954" y="948118"/>
              <a:ext cx="504055" cy="3088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ounded Rectangle 887"/>
            <p:cNvSpPr/>
            <p:nvPr/>
          </p:nvSpPr>
          <p:spPr>
            <a:xfrm>
              <a:off x="5384591" y="876110"/>
              <a:ext cx="504055" cy="3088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ounded Rectangle 888"/>
            <p:cNvSpPr/>
            <p:nvPr/>
          </p:nvSpPr>
          <p:spPr>
            <a:xfrm>
              <a:off x="5468216" y="804102"/>
              <a:ext cx="504055" cy="30885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0" name="Group 889"/>
            <p:cNvGrpSpPr>
              <a:grpSpLocks noChangeAspect="1"/>
            </p:cNvGrpSpPr>
            <p:nvPr/>
          </p:nvGrpSpPr>
          <p:grpSpPr>
            <a:xfrm>
              <a:off x="5525912" y="854614"/>
              <a:ext cx="183121" cy="132037"/>
              <a:chOff x="2089401" y="630040"/>
              <a:chExt cx="504468" cy="363739"/>
            </a:xfrm>
            <a:effectLst/>
          </p:grpSpPr>
          <p:sp>
            <p:nvSpPr>
              <p:cNvPr id="894" name="Rectangle 89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Rectangle 89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Rectangle 89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91" name="Straight Connector 890"/>
            <p:cNvCxnSpPr/>
            <p:nvPr/>
          </p:nvCxnSpPr>
          <p:spPr>
            <a:xfrm>
              <a:off x="5743477" y="890977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>
              <a:off x="5743477" y="963504"/>
              <a:ext cx="167626" cy="140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>
              <a:off x="5529503" y="1036030"/>
              <a:ext cx="3816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1" name="Straight Connector 900"/>
          <p:cNvCxnSpPr/>
          <p:nvPr/>
        </p:nvCxnSpPr>
        <p:spPr>
          <a:xfrm flipV="1">
            <a:off x="7440847" y="547880"/>
            <a:ext cx="470296" cy="30694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2" name="Group 901"/>
          <p:cNvGrpSpPr/>
          <p:nvPr/>
        </p:nvGrpSpPr>
        <p:grpSpPr>
          <a:xfrm>
            <a:off x="7771830" y="434303"/>
            <a:ext cx="1596163" cy="1922641"/>
            <a:chOff x="7223039" y="1412863"/>
            <a:chExt cx="1596163" cy="1922641"/>
          </a:xfrm>
        </p:grpSpPr>
        <p:sp>
          <p:nvSpPr>
            <p:cNvPr id="903" name="Rectangle 902"/>
            <p:cNvSpPr>
              <a:spLocks noChangeAspect="1"/>
            </p:cNvSpPr>
            <p:nvPr/>
          </p:nvSpPr>
          <p:spPr>
            <a:xfrm>
              <a:off x="7223039" y="1412863"/>
              <a:ext cx="1596163" cy="19226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4" name="Picture 8" descr="ke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1502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5" name="Picture 8" descr="key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890" y="1828890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6" name="TextBox 905"/>
            <p:cNvSpPr txBox="1"/>
            <p:nvPr/>
          </p:nvSpPr>
          <p:spPr>
            <a:xfrm>
              <a:off x="7624737" y="1538993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7" name="TextBox 906"/>
            <p:cNvSpPr txBox="1"/>
            <p:nvPr/>
          </p:nvSpPr>
          <p:spPr>
            <a:xfrm>
              <a:off x="7641778" y="1816813"/>
              <a:ext cx="82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Encryption </a:t>
              </a:r>
              <a:b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Key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8" name="TextBox 907"/>
            <p:cNvSpPr txBox="1"/>
            <p:nvPr/>
          </p:nvSpPr>
          <p:spPr>
            <a:xfrm>
              <a:off x="7352890" y="2198752"/>
              <a:ext cx="1414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Payment Method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URL to User Bank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Account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Logotype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9" name="Group 908"/>
          <p:cNvGrpSpPr/>
          <p:nvPr/>
        </p:nvGrpSpPr>
        <p:grpSpPr>
          <a:xfrm>
            <a:off x="3265687" y="6545879"/>
            <a:ext cx="714205" cy="922858"/>
            <a:chOff x="1896591" y="5170438"/>
            <a:chExt cx="714205" cy="922858"/>
          </a:xfrm>
        </p:grpSpPr>
        <p:sp>
          <p:nvSpPr>
            <p:cNvPr id="910" name="Parallelogram 909"/>
            <p:cNvSpPr>
              <a:spLocks noChangeAspect="1"/>
            </p:cNvSpPr>
            <p:nvPr/>
          </p:nvSpPr>
          <p:spPr>
            <a:xfrm>
              <a:off x="1896591" y="5170438"/>
              <a:ext cx="714205" cy="922858"/>
            </a:xfrm>
            <a:prstGeom prst="parallelogram">
              <a:avLst>
                <a:gd name="adj" fmla="val 3209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Parallelogram 910"/>
            <p:cNvSpPr/>
            <p:nvPr/>
          </p:nvSpPr>
          <p:spPr>
            <a:xfrm>
              <a:off x="2121582" y="5227346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Parallelogram 911"/>
            <p:cNvSpPr/>
            <p:nvPr/>
          </p:nvSpPr>
          <p:spPr>
            <a:xfrm>
              <a:off x="2044702" y="5507072"/>
              <a:ext cx="414109" cy="237600"/>
            </a:xfrm>
            <a:prstGeom prst="parallelogram">
              <a:avLst/>
            </a:prstGeom>
            <a:blipFill>
              <a:blip r:embed="rId8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Parallelogram 912"/>
            <p:cNvSpPr/>
            <p:nvPr/>
          </p:nvSpPr>
          <p:spPr>
            <a:xfrm>
              <a:off x="1975831" y="5794831"/>
              <a:ext cx="414109" cy="237600"/>
            </a:xfrm>
            <a:prstGeom prst="parallelogram">
              <a:avLst/>
            </a:prstGeom>
            <a:solidFill>
              <a:srgbClr val="FDFAC7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4" name="Straight Connector 913"/>
          <p:cNvCxnSpPr/>
          <p:nvPr/>
        </p:nvCxnSpPr>
        <p:spPr>
          <a:xfrm>
            <a:off x="415412" y="5158424"/>
            <a:ext cx="91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Oval 914"/>
          <p:cNvSpPr/>
          <p:nvPr/>
        </p:nvSpPr>
        <p:spPr>
          <a:xfrm>
            <a:off x="321580" y="5101054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TextBox 915"/>
          <p:cNvSpPr txBox="1"/>
          <p:nvPr/>
        </p:nvSpPr>
        <p:spPr>
          <a:xfrm rot="16200000">
            <a:off x="-741918" y="3587626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TextBox 916"/>
          <p:cNvSpPr txBox="1"/>
          <p:nvPr/>
        </p:nvSpPr>
        <p:spPr>
          <a:xfrm rot="16200000">
            <a:off x="-936132" y="6743240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(Partially) Payment System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93506" y="10117038"/>
            <a:ext cx="7557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Entity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(including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 Establishment)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is performed through specific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based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Authority Objects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TextBox 918"/>
          <p:cNvSpPr txBox="1"/>
          <p:nvPr/>
        </p:nvSpPr>
        <p:spPr>
          <a:xfrm>
            <a:off x="8612214" y="10233062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 2017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0" name="Straight Arrow Connector 919"/>
          <p:cNvCxnSpPr/>
          <p:nvPr/>
        </p:nvCxnSpPr>
        <p:spPr>
          <a:xfrm flipH="1">
            <a:off x="3636762" y="1257351"/>
            <a:ext cx="28080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TextBox 920"/>
          <p:cNvSpPr txBox="1"/>
          <p:nvPr/>
        </p:nvSpPr>
        <p:spPr>
          <a:xfrm>
            <a:off x="5490964" y="3966161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Waiting for a close message…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2" name="Elbow Connector 921"/>
          <p:cNvCxnSpPr/>
          <p:nvPr/>
        </p:nvCxnSpPr>
        <p:spPr>
          <a:xfrm>
            <a:off x="2278225" y="6114658"/>
            <a:ext cx="1188000" cy="1188000"/>
          </a:xfrm>
          <a:prstGeom prst="bentConnector3">
            <a:avLst>
              <a:gd name="adj1" fmla="val -26945"/>
            </a:avLst>
          </a:prstGeom>
          <a:ln w="3175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TextBox 922"/>
          <p:cNvSpPr txBox="1"/>
          <p:nvPr/>
        </p:nvSpPr>
        <p:spPr>
          <a:xfrm>
            <a:off x="2099445" y="5508526"/>
            <a:ext cx="1323493" cy="802202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elected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payment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specific data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5" name="Picture 9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2" y="204101"/>
            <a:ext cx="1035640" cy="356332"/>
          </a:xfrm>
          <a:prstGeom prst="rect">
            <a:avLst/>
          </a:prstGeom>
        </p:spPr>
      </p:pic>
      <p:cxnSp>
        <p:nvCxnSpPr>
          <p:cNvPr id="926" name="Straight Connector 925"/>
          <p:cNvCxnSpPr/>
          <p:nvPr/>
        </p:nvCxnSpPr>
        <p:spPr>
          <a:xfrm>
            <a:off x="1604525" y="3084486"/>
            <a:ext cx="0" cy="684000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926"/>
          <p:cNvSpPr txBox="1"/>
          <p:nvPr/>
        </p:nvSpPr>
        <p:spPr>
          <a:xfrm>
            <a:off x="1001876" y="266437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8" name="Group 927"/>
          <p:cNvGrpSpPr/>
          <p:nvPr/>
        </p:nvGrpSpPr>
        <p:grpSpPr>
          <a:xfrm>
            <a:off x="868656" y="2960567"/>
            <a:ext cx="445844" cy="603379"/>
            <a:chOff x="8232155" y="587661"/>
            <a:chExt cx="445844" cy="603379"/>
          </a:xfrm>
        </p:grpSpPr>
        <p:pic>
          <p:nvPicPr>
            <p:cNvPr id="929" name="Picture 9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0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31" name="Group 930"/>
          <p:cNvGrpSpPr/>
          <p:nvPr/>
        </p:nvGrpSpPr>
        <p:grpSpPr>
          <a:xfrm>
            <a:off x="1359086" y="2999606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2" name="Rectangle 931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Rectangle 932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Rectangle 933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9" name="TextBox 938"/>
          <p:cNvSpPr txBox="1"/>
          <p:nvPr/>
        </p:nvSpPr>
        <p:spPr>
          <a:xfrm>
            <a:off x="2216911" y="4428718"/>
            <a:ext cx="1206027" cy="237548"/>
          </a:xfrm>
          <a:prstGeom prst="roundRect">
            <a:avLst>
              <a:gd name="adj" fmla="val 815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5159092" y="4433793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TextBox 940"/>
          <p:cNvSpPr txBox="1"/>
          <p:nvPr/>
        </p:nvSpPr>
        <p:spPr>
          <a:xfrm flipH="1">
            <a:off x="5159506" y="7803967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TextBox 941"/>
          <p:cNvSpPr txBox="1"/>
          <p:nvPr/>
        </p:nvSpPr>
        <p:spPr>
          <a:xfrm flipH="1">
            <a:off x="5104373" y="8596055"/>
            <a:ext cx="1889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8117877" y="7763784"/>
            <a:ext cx="1173990" cy="241931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Lookup</a:t>
            </a:r>
            <a:r>
              <a:rPr lang="en-US" sz="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TextBox 943"/>
          <p:cNvSpPr txBox="1"/>
          <p:nvPr/>
        </p:nvSpPr>
        <p:spPr>
          <a:xfrm>
            <a:off x="8117877" y="9072378"/>
            <a:ext cx="1155243" cy="570544"/>
          </a:xfrm>
          <a:prstGeom prst="roundRect">
            <a:avLst>
              <a:gd name="adj" fmla="val 117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</a:p>
          <a:p>
            <a:pPr marL="171450" indent="-82550">
              <a:buFont typeface="Arial" panose="020B0604020202020204" pitchFamily="34" charset="0"/>
              <a:buChar char="•"/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Oval 944"/>
          <p:cNvSpPr/>
          <p:nvPr/>
        </p:nvSpPr>
        <p:spPr>
          <a:xfrm>
            <a:off x="7598795" y="4576107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Oval 945"/>
          <p:cNvSpPr/>
          <p:nvPr/>
        </p:nvSpPr>
        <p:spPr>
          <a:xfrm>
            <a:off x="1270485" y="8740943"/>
            <a:ext cx="669093" cy="25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Oval 946"/>
          <p:cNvSpPr/>
          <p:nvPr/>
        </p:nvSpPr>
        <p:spPr>
          <a:xfrm>
            <a:off x="1272050" y="7951236"/>
            <a:ext cx="669093" cy="25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TextBox 947"/>
          <p:cNvSpPr txBox="1"/>
          <p:nvPr/>
        </p:nvSpPr>
        <p:spPr>
          <a:xfrm flipH="1">
            <a:off x="3659923" y="9484174"/>
            <a:ext cx="424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 steps depend on the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ctual authorization type…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9" name="Group 948"/>
          <p:cNvGrpSpPr/>
          <p:nvPr/>
        </p:nvGrpSpPr>
        <p:grpSpPr>
          <a:xfrm>
            <a:off x="8380249" y="4329083"/>
            <a:ext cx="445844" cy="603379"/>
            <a:chOff x="8232155" y="587661"/>
            <a:chExt cx="445844" cy="603379"/>
          </a:xfrm>
        </p:grpSpPr>
        <p:pic>
          <p:nvPicPr>
            <p:cNvPr id="950" name="Picture 9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1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" name="TextBox 951"/>
          <p:cNvSpPr txBox="1"/>
          <p:nvPr/>
        </p:nvSpPr>
        <p:spPr>
          <a:xfrm>
            <a:off x="8810785" y="4483812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735752" y="7768674"/>
            <a:ext cx="445844" cy="603379"/>
            <a:chOff x="8232155" y="587661"/>
            <a:chExt cx="445844" cy="603379"/>
          </a:xfrm>
        </p:grpSpPr>
        <p:pic>
          <p:nvPicPr>
            <p:cNvPr id="954" name="Picture 9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5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6" name="Group 955"/>
          <p:cNvGrpSpPr/>
          <p:nvPr/>
        </p:nvGrpSpPr>
        <p:grpSpPr>
          <a:xfrm>
            <a:off x="735752" y="8548857"/>
            <a:ext cx="445844" cy="603379"/>
            <a:chOff x="8232155" y="587661"/>
            <a:chExt cx="445844" cy="603379"/>
          </a:xfrm>
        </p:grpSpPr>
        <p:pic>
          <p:nvPicPr>
            <p:cNvPr id="957" name="Picture 9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8" name="Picture 8" descr="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9" name="TextBox 958"/>
          <p:cNvSpPr txBox="1"/>
          <p:nvPr/>
        </p:nvSpPr>
        <p:spPr>
          <a:xfrm>
            <a:off x="561771" y="9193007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561771" y="735665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709" y="504496"/>
            <a:ext cx="459335" cy="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206852" y="765263"/>
            <a:ext cx="1682832" cy="51077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niversal Payment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System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13235</TotalTime>
  <Words>165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Office Theme</vt:lpstr>
      <vt:lpstr>6_Custom Design</vt:lpstr>
      <vt:lpstr>5_Custom Design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V3 Authorization Scheme</dc:title>
  <dc:creator>Anders Rundgren</dc:creator>
  <cp:lastModifiedBy>Anders</cp:lastModifiedBy>
  <cp:revision>489</cp:revision>
  <dcterms:created xsi:type="dcterms:W3CDTF">2016-04-29T15:32:52Z</dcterms:created>
  <dcterms:modified xsi:type="dcterms:W3CDTF">2017-09-28T04:16:52Z</dcterms:modified>
</cp:coreProperties>
</file>