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4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phone.github.io/doc/defensive-publications/authority-objects.pdf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28603" y="1035194"/>
            <a:ext cx="396000" cy="2088000"/>
          </a:xfrm>
          <a:custGeom>
            <a:avLst/>
            <a:gdLst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0 w 689979"/>
              <a:gd name="connsiteY4" fmla="*/ 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91440 w 689979"/>
              <a:gd name="connsiteY4" fmla="*/ 9144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979" h="443132">
                <a:moveTo>
                  <a:pt x="0" y="0"/>
                </a:moveTo>
                <a:lnTo>
                  <a:pt x="689979" y="0"/>
                </a:lnTo>
                <a:lnTo>
                  <a:pt x="689979" y="443132"/>
                </a:lnTo>
                <a:lnTo>
                  <a:pt x="0" y="443132"/>
                </a:ln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916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>
            <a:off x="3618342" y="457512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439490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7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871538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561194" y="981316"/>
            <a:ext cx="0" cy="3132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6046332" y="2100744"/>
            <a:ext cx="1031501" cy="1103526"/>
            <a:chOff x="4559753" y="1856548"/>
            <a:chExt cx="103150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127935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91511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651385" y="1187455"/>
            <a:ext cx="612000" cy="1260000"/>
          </a:xfrm>
          <a:prstGeom prst="bentConnector2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917329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149534" y="3376015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754542" y="3637479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51902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5059" y="1761733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662078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756873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623703" y="337663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19519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73684" y="499779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353464" y="3542561"/>
            <a:ext cx="414109" cy="237600"/>
          </a:xfrm>
          <a:prstGeom prst="parallelogram">
            <a:avLst/>
          </a:prstGeom>
          <a:blipFill>
            <a:blip r:embed="rId7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90598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909018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516167" y="547880"/>
            <a:ext cx="394976" cy="302450"/>
          </a:xfrm>
          <a:prstGeom prst="line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458308"/>
              <a:ext cx="1071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7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253172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95802"/>
            <a:ext cx="108000" cy="10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682374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58935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443292" y="10233062"/>
            <a:ext cx="139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2017-11-10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610905" y="4110177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16911" y="4752633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4842892" y="459453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4842892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4842892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949868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180934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73685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308220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489829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644558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5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6" y="792003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50802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91" y="490767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042248" y="2917056"/>
            <a:ext cx="1808756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5154" y="2561151"/>
            <a:ext cx="1965850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59" name="Elbow Connector 158"/>
          <p:cNvCxnSpPr>
            <a:stCxn id="158" idx="3"/>
          </p:cNvCxnSpPr>
          <p:nvPr/>
        </p:nvCxnSpPr>
        <p:spPr>
          <a:xfrm>
            <a:off x="5851004" y="2679925"/>
            <a:ext cx="290240" cy="11645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58"/>
          <p:cNvCxnSpPr>
            <a:stCxn id="157" idx="3"/>
          </p:cNvCxnSpPr>
          <p:nvPr/>
        </p:nvCxnSpPr>
        <p:spPr>
          <a:xfrm flipV="1">
            <a:off x="5851004" y="3035690"/>
            <a:ext cx="291430" cy="14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13463</TotalTime>
  <Words>175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513</cp:revision>
  <dcterms:created xsi:type="dcterms:W3CDTF">2016-04-29T15:32:52Z</dcterms:created>
  <dcterms:modified xsi:type="dcterms:W3CDTF">2017-11-10T14:44:29Z</dcterms:modified>
</cp:coreProperties>
</file>