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2100744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260000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443292" y="10233062"/>
            <a:ext cx="139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2017-11-10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0802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917056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561151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679925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3035690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13468</TotalTime>
  <Words>175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514</cp:revision>
  <dcterms:created xsi:type="dcterms:W3CDTF">2016-04-29T15:32:52Z</dcterms:created>
  <dcterms:modified xsi:type="dcterms:W3CDTF">2017-11-10T17:01:03Z</dcterms:modified>
</cp:coreProperties>
</file>