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263903" y="1469678"/>
            <a:ext cx="1197239" cy="96629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14398" y="2045350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909873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3017411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9559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73786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59832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46243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39512" y="1756475"/>
            <a:ext cx="750344" cy="131183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0345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15816" y="1751833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49432" y="18520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356528" y="77573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73858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933056"/>
            <a:ext cx="4032448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348906" y="271995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14461" y="3007198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05600" y="1593089"/>
            <a:ext cx="746720" cy="140841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432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AR-2020-11-27:3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88224" y="1739638"/>
            <a:ext cx="563068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617915" y="2412070"/>
            <a:ext cx="503686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29268" y="3257190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66772" y="2044800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98" y="1086247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323300" y="1160800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508103" y="1696230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184990" y="777600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73351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147904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83334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764704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290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240</cp:revision>
  <dcterms:created xsi:type="dcterms:W3CDTF">2018-11-18T09:32:02Z</dcterms:created>
  <dcterms:modified xsi:type="dcterms:W3CDTF">2020-11-27T14:43:33Z</dcterms:modified>
</cp:coreProperties>
</file>