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9"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2020-09-26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2020-09-24, 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76947"/>
            <a:ext cx="8280920" cy="4324261"/>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removed for brevity…                          </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2020-09-24T08:32:38Z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a:t>
            </a:r>
            <a:r>
              <a:rPr lang="en-US" sz="1000" i="1" dirty="0">
                <a:solidFill>
                  <a:srgbClr val="000000"/>
                </a:solidFill>
                <a:latin typeface="Arial" panose="020B0604020202020204" pitchFamily="34" charset="0"/>
                <a:cs typeface="Arial" panose="020B0604020202020204" pitchFamily="34" charset="0"/>
              </a:rPr>
              <a:t>of </a:t>
            </a:r>
            <a:r>
              <a:rPr lang="en-US" sz="1000" i="1" dirty="0" smtClean="0">
                <a:solidFill>
                  <a:srgbClr val="000000"/>
                </a:solidFill>
                <a:latin typeface="Arial" panose="020B0604020202020204" pitchFamily="34" charset="0"/>
                <a:cs typeface="Arial" panose="020B0604020202020204" pitchFamily="34" charset="0"/>
              </a:rPr>
              <a:t>the </a:t>
            </a:r>
            <a:r>
              <a:rPr lang="en-US" sz="1000" i="1" dirty="0">
                <a:solidFill>
                  <a:srgbClr val="000000"/>
                </a:solidFill>
                <a:latin typeface="Arial" panose="020B0604020202020204" pitchFamily="34" charset="0"/>
                <a:cs typeface="Arial" panose="020B0604020202020204" pitchFamily="34" charset="0"/>
              </a:rPr>
              <a:t>entire </a:t>
            </a:r>
            <a:r>
              <a:rPr lang="en-US" sz="1000" dirty="0" err="1">
                <a:solidFill>
                  <a:srgbClr val="000000"/>
                </a:solidFill>
                <a:latin typeface="Arial" panose="020B0604020202020204" pitchFamily="34" charset="0"/>
                <a:cs typeface="Arial" panose="020B0604020202020204" pitchFamily="34" charset="0"/>
                <a:hlinkClick r:id="rId2" action="ppaction://hlinksldjump"/>
              </a:rPr>
              <a:t>AuthorizationRequest</a:t>
            </a:r>
            <a:r>
              <a:rPr lang="en-US" sz="1000" i="1" dirty="0">
                <a:solidFill>
                  <a:srgbClr val="000000"/>
                </a:solidFill>
                <a:latin typeface="Arial" panose="020B0604020202020204" pitchFamily="34" charset="0"/>
                <a:cs typeface="Arial" panose="020B0604020202020204" pitchFamily="34" charset="0"/>
              </a:rPr>
              <a:t> message</a:t>
            </a:r>
          </a:p>
          <a:p>
            <a:pPr latinLnBrk="1">
              <a:spcBef>
                <a:spcPts val="300"/>
              </a:spcBef>
              <a:spcAft>
                <a:spcPts val="600"/>
              </a:spcAft>
            </a:pP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37891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2047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355976" y="4215940"/>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36096" y="4102644"/>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534284" y="3830328"/>
            <a:ext cx="2901812" cy="3984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436096" y="3717032"/>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4482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5812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2020092400000010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https://demomerchant.com/receipts/2020092400000010jzuJi1bFDbBSM_tuzN_4Nw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See TO BE WRITTEN….</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806" y="1065370"/>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9026"/>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demomerchant.com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9" y="4215850"/>
            <a:ext cx="13696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0025"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580913"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7" y="4503830"/>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35697" y="934275"/>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0025"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3780025"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80025"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780025"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://mybank.com/images/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5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rot="10800000">
            <a:off x="2321870" y="3244233"/>
            <a:ext cx="2251574" cy="287999"/>
          </a:xfrm>
          <a:prstGeom prst="bentConnector3">
            <a:avLst>
              <a:gd name="adj1" fmla="val 26757"/>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8369" y="2914377"/>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573444" y="3418935"/>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
        <p:nvSpPr>
          <p:cNvPr id="21" name="Right Brace 20"/>
          <p:cNvSpPr/>
          <p:nvPr/>
        </p:nvSpPr>
        <p:spPr>
          <a:xfrm>
            <a:off x="5599419" y="2881691"/>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smtClean="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https://demomerchant.com/images/</a:t>
            </a:r>
            <a:r>
              <a:rPr lang="en-US" sz="900" dirty="0" err="1">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16437</TotalTime>
  <Words>1959</Words>
  <Application>Microsoft Office PowerPoint</Application>
  <PresentationFormat>On-screen Show (4:3)</PresentationFormat>
  <Paragraphs>284</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721</cp:revision>
  <dcterms:created xsi:type="dcterms:W3CDTF">2016-04-29T15:32:52Z</dcterms:created>
  <dcterms:modified xsi:type="dcterms:W3CDTF">2020-09-26T08:36:58Z</dcterms:modified>
</cp:coreProperties>
</file>