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2017-09-17 </a:t>
            </a:r>
            <a:r>
              <a:rPr lang="en-US" sz="600" dirty="0" smtClean="0">
                <a:latin typeface="Arial" panose="020B0604020202020204" pitchFamily="34" charset="0"/>
                <a:cs typeface="Arial" panose="020B0604020202020204" pitchFamily="34" charset="0"/>
              </a:rPr>
              <a:t>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4.xml"/><Relationship Id="rId4" Type="http://schemas.openxmlformats.org/officeDocument/2006/relationships/image" Target="../media/image4.png"/><Relationship Id="rId9" Type="http://schemas.openxmlformats.org/officeDocument/2006/relationships/slide" Target="slide15.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6856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a:t>
            </a:r>
            <a:r>
              <a:rPr lang="en-US" sz="1000" smtClean="0">
                <a:latin typeface="Arial" panose="020B0604020202020204" pitchFamily="34" charset="0"/>
                <a:cs typeface="Arial" panose="020B0604020202020204" pitchFamily="34" charset="0"/>
              </a:rPr>
              <a:t>” payment method</a:t>
            </a:r>
            <a:r>
              <a:rPr lang="en-US" sz="1000" dirty="0" smtClean="0">
                <a:latin typeface="Arial" panose="020B0604020202020204" pitchFamily="34" charset="0"/>
                <a:cs typeface="Arial" panose="020B0604020202020204" pitchFamily="34" charset="0"/>
              </a:rPr>
              <a:t>:</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/v3#areq</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611"/>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a:t>
            </a:r>
            <a:r>
              <a:rPr lang="en-US" sz="1000" dirty="0" smtClean="0">
                <a:latin typeface="Arial" panose="020B0604020202020204" pitchFamily="34" charset="0"/>
                <a:cs typeface="Arial" panose="020B0604020202020204" pitchFamily="34" charset="0"/>
              </a:rPr>
              <a:t>matter which also is a </a:t>
            </a:r>
            <a:r>
              <a:rPr lang="en-US" sz="1000" i="1" dirty="0" smtClean="0">
                <a:latin typeface="Arial" panose="020B0604020202020204" pitchFamily="34" charset="0"/>
                <a:cs typeface="Arial" panose="020B0604020202020204" pitchFamily="34" charset="0"/>
              </a:rPr>
              <a:t>prerequisite </a:t>
            </a:r>
            <a:r>
              <a:rPr lang="en-US" sz="1000" i="1" smtClean="0">
                <a:latin typeface="Arial" panose="020B0604020202020204" pitchFamily="34" charset="0"/>
                <a:cs typeface="Arial" panose="020B0604020202020204" pitchFamily="34" charset="0"/>
              </a:rPr>
              <a:t>for Wallet payment </a:t>
            </a:r>
            <a:r>
              <a:rPr lang="en-US" sz="1000" i="1" dirty="0" smtClean="0">
                <a:latin typeface="Arial" panose="020B0604020202020204" pitchFamily="34" charset="0"/>
                <a:cs typeface="Arial" panose="020B0604020202020204" pitchFamily="34" charset="0"/>
              </a:rPr>
              <a:t>method independence</a:t>
            </a:r>
            <a:r>
              <a:rPr lang="en-US" sz="1000"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operations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Not really; using REST an operation is also defined by the HTTP verb (GET, POST, etc.) and URL which is in conflict with the message embedding concept featured in Saturn.  In Saturn, messages are uniquely defined by their JSON contents making message signatures, documentation, and embedding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channel.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a:t>
            </a:r>
            <a:r>
              <a:rPr lang="en-US" sz="1600" dirty="0" smtClean="0">
                <a:latin typeface="Arial" panose="020B0604020202020204" pitchFamily="34" charset="0"/>
                <a:cs typeface="Arial" panose="020B0604020202020204" pitchFamily="34" charset="0"/>
                <a:sym typeface="Wingdings"/>
              </a:rPr>
              <a:t>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1010986"/>
            <a:ext cx="0" cy="504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131840" y="3320102"/>
            <a:ext cx="2598788"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Account Type 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1005404"/>
            <a:ext cx="0" cy="4860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signed requests</a:t>
            </a:r>
            <a:r>
              <a:rPr lang="en-US" sz="1000" dirty="0" smtClean="0">
                <a:latin typeface="Arial" panose="020B0604020202020204" pitchFamily="34" charset="0"/>
                <a:cs typeface="Arial" panose="020B0604020202020204" pitchFamily="34" charset="0"/>
              </a:rPr>
              <a:t> 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providerPaymentMethods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185450" y="5835877"/>
            <a:ext cx="8712968"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12932</TotalTime>
  <Words>1620</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460</cp:revision>
  <dcterms:created xsi:type="dcterms:W3CDTF">2016-04-29T15:32:52Z</dcterms:created>
  <dcterms:modified xsi:type="dcterms:W3CDTF">2017-09-17T07:38:51Z</dcterms:modified>
</cp:coreProperties>
</file>