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343" y="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AF7B-AD30-4D7E-B3C8-0DE1D7C06F5C}" type="datetimeFigureOut">
              <a:rPr lang="en-US" smtClean="0"/>
              <a:t>2018-07-12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BA59-0D01-41BD-BF71-5EAB88B24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35896" y="1484784"/>
            <a:ext cx="1204769" cy="1220337"/>
            <a:chOff x="3943295" y="1484784"/>
            <a:chExt cx="1204769" cy="1220337"/>
          </a:xfrm>
        </p:grpSpPr>
        <p:pic>
          <p:nvPicPr>
            <p:cNvPr id="1034" name="Picture 10" descr="C:\Users\Anders\AppData\Local\Microsoft\Windows\INetCache\IE\R70354TF\cash_register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484784"/>
              <a:ext cx="1152128" cy="112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 rot="19948332">
              <a:off x="3943295" y="1916832"/>
              <a:ext cx="345436" cy="78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C:\Users\Anders\AppData\Local\Microsoft\Windows\INetCache\IE\02MQI6Y4\sony-vaio-nw-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52" y="1628800"/>
            <a:ext cx="138308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223672" y="2210964"/>
            <a:ext cx="355673" cy="502719"/>
            <a:chOff x="5329091" y="1673216"/>
            <a:chExt cx="355673" cy="502719"/>
          </a:xfrm>
        </p:grpSpPr>
        <p:pic>
          <p:nvPicPr>
            <p:cNvPr id="27" name="Picture 2" descr="C:\Users\Anders\Pictures\Screenshot_2016-10-23-07-33-5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877" y="1716675"/>
              <a:ext cx="234102" cy="41618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9091" y="1673216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2551013" y="2713683"/>
            <a:ext cx="125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Mobile + PC Web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981886" y="2713683"/>
            <a:ext cx="854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 the POS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927277" y="2713683"/>
            <a:ext cx="948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Mobile Web</a:t>
            </a:r>
            <a:endParaRPr lang="en-US" sz="1200" dirty="0"/>
          </a:p>
        </p:txBody>
      </p:sp>
      <p:pic>
        <p:nvPicPr>
          <p:cNvPr id="1026" name="Picture 2" descr="C:\Users\Anders\Pictures\Screenshot_2016-10-23-07-33-5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2776"/>
            <a:ext cx="1003201" cy="17834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3167230" y="2960314"/>
            <a:ext cx="2844929" cy="159589"/>
          </a:xfrm>
          <a:custGeom>
            <a:avLst/>
            <a:gdLst>
              <a:gd name="connsiteX0" fmla="*/ 0 w 38100"/>
              <a:gd name="connsiteY0" fmla="*/ 4818 h 4818"/>
              <a:gd name="connsiteX1" fmla="*/ 38100 w 38100"/>
              <a:gd name="connsiteY1" fmla="*/ 56 h 4818"/>
              <a:gd name="connsiteX0" fmla="*/ 0 w 9966"/>
              <a:gd name="connsiteY0" fmla="*/ 2118 h 31818"/>
              <a:gd name="connsiteX1" fmla="*/ 9966 w 9966"/>
              <a:gd name="connsiteY1" fmla="*/ 31818 h 31818"/>
              <a:gd name="connsiteX0" fmla="*/ 0 w 10000"/>
              <a:gd name="connsiteY0" fmla="*/ 0 h 10069"/>
              <a:gd name="connsiteX1" fmla="*/ 10000 w 10000"/>
              <a:gd name="connsiteY1" fmla="*/ 9334 h 10069"/>
              <a:gd name="connsiteX0" fmla="*/ 0 w 10000"/>
              <a:gd name="connsiteY0" fmla="*/ 0 h 9389"/>
              <a:gd name="connsiteX1" fmla="*/ 10000 w 10000"/>
              <a:gd name="connsiteY1" fmla="*/ 9334 h 9389"/>
              <a:gd name="connsiteX0" fmla="*/ 0 w 10000"/>
              <a:gd name="connsiteY0" fmla="*/ 0 h 11867"/>
              <a:gd name="connsiteX1" fmla="*/ 10000 w 10000"/>
              <a:gd name="connsiteY1" fmla="*/ 9941 h 11867"/>
              <a:gd name="connsiteX0" fmla="*/ 0 w 10000"/>
              <a:gd name="connsiteY0" fmla="*/ 0 h 10724"/>
              <a:gd name="connsiteX1" fmla="*/ 10000 w 10000"/>
              <a:gd name="connsiteY1" fmla="*/ 9941 h 10724"/>
              <a:gd name="connsiteX0" fmla="*/ 0 w 10000"/>
              <a:gd name="connsiteY0" fmla="*/ 0 h 12228"/>
              <a:gd name="connsiteX1" fmla="*/ 1890 w 10000"/>
              <a:gd name="connsiteY1" fmla="*/ 10255 h 12228"/>
              <a:gd name="connsiteX2" fmla="*/ 10000 w 10000"/>
              <a:gd name="connsiteY2" fmla="*/ 9941 h 12228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2396"/>
              <a:gd name="connsiteX1" fmla="*/ 1822 w 10085"/>
              <a:gd name="connsiteY1" fmla="*/ 12347 h 12396"/>
              <a:gd name="connsiteX2" fmla="*/ 10085 w 10085"/>
              <a:gd name="connsiteY2" fmla="*/ 9941 h 12396"/>
              <a:gd name="connsiteX0" fmla="*/ 0 w 10085"/>
              <a:gd name="connsiteY0" fmla="*/ 0 h 10032"/>
              <a:gd name="connsiteX1" fmla="*/ 1805 w 10085"/>
              <a:gd name="connsiteY1" fmla="*/ 9209 h 10032"/>
              <a:gd name="connsiteX2" fmla="*/ 10085 w 10085"/>
              <a:gd name="connsiteY2" fmla="*/ 9941 h 10032"/>
              <a:gd name="connsiteX0" fmla="*/ 0 w 10085"/>
              <a:gd name="connsiteY0" fmla="*/ 0 h 9941"/>
              <a:gd name="connsiteX1" fmla="*/ 1226 w 10085"/>
              <a:gd name="connsiteY1" fmla="*/ 8686 h 9941"/>
              <a:gd name="connsiteX2" fmla="*/ 10085 w 10085"/>
              <a:gd name="connsiteY2" fmla="*/ 9941 h 9941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34 w 10118"/>
              <a:gd name="connsiteY0" fmla="*/ 0 h 12238"/>
              <a:gd name="connsiteX1" fmla="*/ 1030 w 10118"/>
              <a:gd name="connsiteY1" fmla="*/ 11194 h 12238"/>
              <a:gd name="connsiteX2" fmla="*/ 10118 w 10118"/>
              <a:gd name="connsiteY2" fmla="*/ 11754 h 12238"/>
              <a:gd name="connsiteX0" fmla="*/ 0 w 10084"/>
              <a:gd name="connsiteY0" fmla="*/ 0 h 11754"/>
              <a:gd name="connsiteX1" fmla="*/ 996 w 10084"/>
              <a:gd name="connsiteY1" fmla="*/ 11194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4" h="11754">
                <a:moveTo>
                  <a:pt x="0" y="0"/>
                </a:moveTo>
                <a:cubicBezTo>
                  <a:pt x="34" y="6771"/>
                  <a:pt x="100" y="10989"/>
                  <a:pt x="751" y="11019"/>
                </a:cubicBezTo>
                <a:cubicBezTo>
                  <a:pt x="1402" y="11049"/>
                  <a:pt x="4239" y="11754"/>
                  <a:pt x="10084" y="11754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411945" y="2957559"/>
            <a:ext cx="324000" cy="159589"/>
          </a:xfrm>
          <a:custGeom>
            <a:avLst/>
            <a:gdLst>
              <a:gd name="connsiteX0" fmla="*/ 0 w 38100"/>
              <a:gd name="connsiteY0" fmla="*/ 4818 h 4818"/>
              <a:gd name="connsiteX1" fmla="*/ 38100 w 38100"/>
              <a:gd name="connsiteY1" fmla="*/ 56 h 4818"/>
              <a:gd name="connsiteX0" fmla="*/ 0 w 9966"/>
              <a:gd name="connsiteY0" fmla="*/ 2118 h 31818"/>
              <a:gd name="connsiteX1" fmla="*/ 9966 w 9966"/>
              <a:gd name="connsiteY1" fmla="*/ 31818 h 31818"/>
              <a:gd name="connsiteX0" fmla="*/ 0 w 10000"/>
              <a:gd name="connsiteY0" fmla="*/ 0 h 10069"/>
              <a:gd name="connsiteX1" fmla="*/ 10000 w 10000"/>
              <a:gd name="connsiteY1" fmla="*/ 9334 h 10069"/>
              <a:gd name="connsiteX0" fmla="*/ 0 w 10000"/>
              <a:gd name="connsiteY0" fmla="*/ 0 h 9389"/>
              <a:gd name="connsiteX1" fmla="*/ 10000 w 10000"/>
              <a:gd name="connsiteY1" fmla="*/ 9334 h 9389"/>
              <a:gd name="connsiteX0" fmla="*/ 0 w 10000"/>
              <a:gd name="connsiteY0" fmla="*/ 0 h 11867"/>
              <a:gd name="connsiteX1" fmla="*/ 10000 w 10000"/>
              <a:gd name="connsiteY1" fmla="*/ 9941 h 11867"/>
              <a:gd name="connsiteX0" fmla="*/ 0 w 10000"/>
              <a:gd name="connsiteY0" fmla="*/ 0 h 10724"/>
              <a:gd name="connsiteX1" fmla="*/ 10000 w 10000"/>
              <a:gd name="connsiteY1" fmla="*/ 9941 h 10724"/>
              <a:gd name="connsiteX0" fmla="*/ 0 w 10000"/>
              <a:gd name="connsiteY0" fmla="*/ 0 h 12228"/>
              <a:gd name="connsiteX1" fmla="*/ 1890 w 10000"/>
              <a:gd name="connsiteY1" fmla="*/ 10255 h 12228"/>
              <a:gd name="connsiteX2" fmla="*/ 10000 w 10000"/>
              <a:gd name="connsiteY2" fmla="*/ 9941 h 12228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2396"/>
              <a:gd name="connsiteX1" fmla="*/ 1822 w 10085"/>
              <a:gd name="connsiteY1" fmla="*/ 12347 h 12396"/>
              <a:gd name="connsiteX2" fmla="*/ 10085 w 10085"/>
              <a:gd name="connsiteY2" fmla="*/ 9941 h 12396"/>
              <a:gd name="connsiteX0" fmla="*/ 0 w 10085"/>
              <a:gd name="connsiteY0" fmla="*/ 0 h 10032"/>
              <a:gd name="connsiteX1" fmla="*/ 1805 w 10085"/>
              <a:gd name="connsiteY1" fmla="*/ 9209 h 10032"/>
              <a:gd name="connsiteX2" fmla="*/ 10085 w 10085"/>
              <a:gd name="connsiteY2" fmla="*/ 9941 h 10032"/>
              <a:gd name="connsiteX0" fmla="*/ 0 w 10085"/>
              <a:gd name="connsiteY0" fmla="*/ 0 h 9941"/>
              <a:gd name="connsiteX1" fmla="*/ 1226 w 10085"/>
              <a:gd name="connsiteY1" fmla="*/ 8686 h 9941"/>
              <a:gd name="connsiteX2" fmla="*/ 10085 w 10085"/>
              <a:gd name="connsiteY2" fmla="*/ 9941 h 9941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34 w 10118"/>
              <a:gd name="connsiteY0" fmla="*/ 0 h 12238"/>
              <a:gd name="connsiteX1" fmla="*/ 1030 w 10118"/>
              <a:gd name="connsiteY1" fmla="*/ 11194 h 12238"/>
              <a:gd name="connsiteX2" fmla="*/ 10118 w 10118"/>
              <a:gd name="connsiteY2" fmla="*/ 11754 h 12238"/>
              <a:gd name="connsiteX0" fmla="*/ 0 w 10084"/>
              <a:gd name="connsiteY0" fmla="*/ 0 h 11754"/>
              <a:gd name="connsiteX1" fmla="*/ 996 w 10084"/>
              <a:gd name="connsiteY1" fmla="*/ 11194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1960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1627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220 w 10084"/>
              <a:gd name="connsiteY1" fmla="*/ 11721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739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813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3406 w 10084"/>
              <a:gd name="connsiteY1" fmla="*/ 11545 h 11754"/>
              <a:gd name="connsiteX2" fmla="*/ 10084 w 10084"/>
              <a:gd name="connsiteY2" fmla="*/ 11754 h 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4" h="11754">
                <a:moveTo>
                  <a:pt x="0" y="0"/>
                </a:moveTo>
                <a:cubicBezTo>
                  <a:pt x="34" y="6771"/>
                  <a:pt x="2755" y="11515"/>
                  <a:pt x="3406" y="11545"/>
                </a:cubicBezTo>
                <a:cubicBezTo>
                  <a:pt x="4057" y="11575"/>
                  <a:pt x="4239" y="11754"/>
                  <a:pt x="10084" y="11754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423938" y="2959468"/>
            <a:ext cx="324000" cy="159589"/>
          </a:xfrm>
          <a:custGeom>
            <a:avLst/>
            <a:gdLst>
              <a:gd name="connsiteX0" fmla="*/ 0 w 38100"/>
              <a:gd name="connsiteY0" fmla="*/ 4818 h 4818"/>
              <a:gd name="connsiteX1" fmla="*/ 38100 w 38100"/>
              <a:gd name="connsiteY1" fmla="*/ 56 h 4818"/>
              <a:gd name="connsiteX0" fmla="*/ 0 w 9966"/>
              <a:gd name="connsiteY0" fmla="*/ 2118 h 31818"/>
              <a:gd name="connsiteX1" fmla="*/ 9966 w 9966"/>
              <a:gd name="connsiteY1" fmla="*/ 31818 h 31818"/>
              <a:gd name="connsiteX0" fmla="*/ 0 w 10000"/>
              <a:gd name="connsiteY0" fmla="*/ 0 h 10069"/>
              <a:gd name="connsiteX1" fmla="*/ 10000 w 10000"/>
              <a:gd name="connsiteY1" fmla="*/ 9334 h 10069"/>
              <a:gd name="connsiteX0" fmla="*/ 0 w 10000"/>
              <a:gd name="connsiteY0" fmla="*/ 0 h 9389"/>
              <a:gd name="connsiteX1" fmla="*/ 10000 w 10000"/>
              <a:gd name="connsiteY1" fmla="*/ 9334 h 9389"/>
              <a:gd name="connsiteX0" fmla="*/ 0 w 10000"/>
              <a:gd name="connsiteY0" fmla="*/ 0 h 11867"/>
              <a:gd name="connsiteX1" fmla="*/ 10000 w 10000"/>
              <a:gd name="connsiteY1" fmla="*/ 9941 h 11867"/>
              <a:gd name="connsiteX0" fmla="*/ 0 w 10000"/>
              <a:gd name="connsiteY0" fmla="*/ 0 h 10724"/>
              <a:gd name="connsiteX1" fmla="*/ 10000 w 10000"/>
              <a:gd name="connsiteY1" fmla="*/ 9941 h 10724"/>
              <a:gd name="connsiteX0" fmla="*/ 0 w 10000"/>
              <a:gd name="connsiteY0" fmla="*/ 0 h 12228"/>
              <a:gd name="connsiteX1" fmla="*/ 1890 w 10000"/>
              <a:gd name="connsiteY1" fmla="*/ 10255 h 12228"/>
              <a:gd name="connsiteX2" fmla="*/ 10000 w 10000"/>
              <a:gd name="connsiteY2" fmla="*/ 9941 h 12228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00"/>
              <a:gd name="connsiteY0" fmla="*/ 0 h 15016"/>
              <a:gd name="connsiteX1" fmla="*/ 1890 w 10000"/>
              <a:gd name="connsiteY1" fmla="*/ 10255 h 15016"/>
              <a:gd name="connsiteX2" fmla="*/ 10000 w 10000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5016"/>
              <a:gd name="connsiteX1" fmla="*/ 1975 w 10085"/>
              <a:gd name="connsiteY1" fmla="*/ 10255 h 15016"/>
              <a:gd name="connsiteX2" fmla="*/ 10085 w 10085"/>
              <a:gd name="connsiteY2" fmla="*/ 9941 h 15016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6635"/>
              <a:gd name="connsiteX1" fmla="*/ 1822 w 10085"/>
              <a:gd name="connsiteY1" fmla="*/ 12347 h 16635"/>
              <a:gd name="connsiteX2" fmla="*/ 10085 w 10085"/>
              <a:gd name="connsiteY2" fmla="*/ 9941 h 16635"/>
              <a:gd name="connsiteX0" fmla="*/ 0 w 10085"/>
              <a:gd name="connsiteY0" fmla="*/ 0 h 12396"/>
              <a:gd name="connsiteX1" fmla="*/ 1822 w 10085"/>
              <a:gd name="connsiteY1" fmla="*/ 12347 h 12396"/>
              <a:gd name="connsiteX2" fmla="*/ 10085 w 10085"/>
              <a:gd name="connsiteY2" fmla="*/ 9941 h 12396"/>
              <a:gd name="connsiteX0" fmla="*/ 0 w 10085"/>
              <a:gd name="connsiteY0" fmla="*/ 0 h 10032"/>
              <a:gd name="connsiteX1" fmla="*/ 1805 w 10085"/>
              <a:gd name="connsiteY1" fmla="*/ 9209 h 10032"/>
              <a:gd name="connsiteX2" fmla="*/ 10085 w 10085"/>
              <a:gd name="connsiteY2" fmla="*/ 9941 h 10032"/>
              <a:gd name="connsiteX0" fmla="*/ 0 w 10085"/>
              <a:gd name="connsiteY0" fmla="*/ 0 h 9941"/>
              <a:gd name="connsiteX1" fmla="*/ 1226 w 10085"/>
              <a:gd name="connsiteY1" fmla="*/ 8686 h 9941"/>
              <a:gd name="connsiteX2" fmla="*/ 10085 w 10085"/>
              <a:gd name="connsiteY2" fmla="*/ 9941 h 9941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1216 w 10000"/>
              <a:gd name="connsiteY1" fmla="*/ 8738 h 10000"/>
              <a:gd name="connsiteX2" fmla="*/ 10000 w 10000"/>
              <a:gd name="connsiteY2" fmla="*/ 10000 h 10000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0 w 10084"/>
              <a:gd name="connsiteY0" fmla="*/ 0 h 11874"/>
              <a:gd name="connsiteX1" fmla="*/ 1300 w 10084"/>
              <a:gd name="connsiteY1" fmla="*/ 10492 h 11874"/>
              <a:gd name="connsiteX2" fmla="*/ 10084 w 10084"/>
              <a:gd name="connsiteY2" fmla="*/ 11754 h 11874"/>
              <a:gd name="connsiteX0" fmla="*/ 34 w 10118"/>
              <a:gd name="connsiteY0" fmla="*/ 0 h 12238"/>
              <a:gd name="connsiteX1" fmla="*/ 1030 w 10118"/>
              <a:gd name="connsiteY1" fmla="*/ 11194 h 12238"/>
              <a:gd name="connsiteX2" fmla="*/ 10118 w 10118"/>
              <a:gd name="connsiteY2" fmla="*/ 11754 h 12238"/>
              <a:gd name="connsiteX0" fmla="*/ 0 w 10084"/>
              <a:gd name="connsiteY0" fmla="*/ 0 h 11754"/>
              <a:gd name="connsiteX1" fmla="*/ 996 w 10084"/>
              <a:gd name="connsiteY1" fmla="*/ 11194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751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1960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1627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220 w 10084"/>
              <a:gd name="connsiteY1" fmla="*/ 11721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739 w 10084"/>
              <a:gd name="connsiteY1" fmla="*/ 11019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2813 w 10084"/>
              <a:gd name="connsiteY1" fmla="*/ 11370 h 11754"/>
              <a:gd name="connsiteX2" fmla="*/ 10084 w 10084"/>
              <a:gd name="connsiteY2" fmla="*/ 11754 h 11754"/>
              <a:gd name="connsiteX0" fmla="*/ 0 w 10084"/>
              <a:gd name="connsiteY0" fmla="*/ 0 h 11754"/>
              <a:gd name="connsiteX1" fmla="*/ 3406 w 10084"/>
              <a:gd name="connsiteY1" fmla="*/ 11545 h 11754"/>
              <a:gd name="connsiteX2" fmla="*/ 10084 w 10084"/>
              <a:gd name="connsiteY2" fmla="*/ 11754 h 1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4" h="11754">
                <a:moveTo>
                  <a:pt x="0" y="0"/>
                </a:moveTo>
                <a:cubicBezTo>
                  <a:pt x="34" y="6771"/>
                  <a:pt x="2755" y="11515"/>
                  <a:pt x="3406" y="11545"/>
                </a:cubicBezTo>
                <a:cubicBezTo>
                  <a:pt x="4057" y="11575"/>
                  <a:pt x="4239" y="11754"/>
                  <a:pt x="10084" y="11754"/>
                </a:cubicBezTo>
              </a:path>
            </a:pathLst>
          </a:custGeom>
          <a:noFill/>
          <a:ln w="12700">
            <a:solidFill>
              <a:schemeClr val="accent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992191" y="2204864"/>
            <a:ext cx="355673" cy="502719"/>
            <a:chOff x="5329091" y="1673216"/>
            <a:chExt cx="355673" cy="502719"/>
          </a:xfrm>
        </p:grpSpPr>
        <p:pic>
          <p:nvPicPr>
            <p:cNvPr id="29" name="Picture 2" descr="C:\Users\Anders\Pictures\Screenshot_2016-10-23-07-33-5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877" y="1716675"/>
              <a:ext cx="234102" cy="41618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9091" y="1673216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4216327" y="2206201"/>
            <a:ext cx="355673" cy="502719"/>
            <a:chOff x="5329091" y="1673216"/>
            <a:chExt cx="355673" cy="502719"/>
          </a:xfrm>
        </p:grpSpPr>
        <p:pic>
          <p:nvPicPr>
            <p:cNvPr id="35" name="Picture 2" descr="C:\Users\Anders\Pictures\Screenshot_2016-10-23-07-33-5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9877" y="1716675"/>
              <a:ext cx="234102" cy="416181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9091" y="1673216"/>
              <a:ext cx="355673" cy="5027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5698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</cp:revision>
  <dcterms:created xsi:type="dcterms:W3CDTF">2018-07-12T15:28:06Z</dcterms:created>
  <dcterms:modified xsi:type="dcterms:W3CDTF">2018-07-12T20:21:25Z</dcterms:modified>
</cp:coreProperties>
</file>