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Straight Connector 162"/>
          <p:cNvCxnSpPr>
            <a:endCxn id="152" idx="2"/>
          </p:cNvCxnSpPr>
          <p:nvPr/>
        </p:nvCxnSpPr>
        <p:spPr>
          <a:xfrm flipV="1">
            <a:off x="7911672" y="3403672"/>
            <a:ext cx="1" cy="47684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flipV="1">
            <a:off x="8244408" y="4504841"/>
            <a:ext cx="432048" cy="1274974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21" h="2337825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366709" y="2337825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Freeform 205"/>
          <p:cNvSpPr/>
          <p:nvPr/>
        </p:nvSpPr>
        <p:spPr>
          <a:xfrm flipH="1">
            <a:off x="6612715" y="3425351"/>
            <a:ext cx="566099" cy="2083506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429" h="194246">
                <a:moveTo>
                  <a:pt x="93429" y="194246"/>
                </a:moveTo>
                <a:cubicBezTo>
                  <a:pt x="30953" y="170099"/>
                  <a:pt x="-72034" y="380"/>
                  <a:pt x="76065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95678" y="3561292"/>
            <a:ext cx="1659386" cy="1141175"/>
          </a:xfrm>
          <a:prstGeom prst="roundRect">
            <a:avLst>
              <a:gd name="adj" fmla="val 8066"/>
            </a:avLst>
          </a:prstGeom>
          <a:gradFill>
            <a:gsLst>
              <a:gs pos="85000">
                <a:schemeClr val="accent3">
                  <a:lumMod val="20000"/>
                  <a:lumOff val="80000"/>
                </a:schemeClr>
              </a:gs>
              <a:gs pos="1000">
                <a:schemeClr val="accent3">
                  <a:lumMod val="20000"/>
                  <a:lumOff val="80000"/>
                </a:schemeClr>
              </a:gs>
              <a:gs pos="100000">
                <a:schemeClr val="bg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899592" y="1666918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645415" y="4469696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5179179" y="375619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707903" y="2826514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85239" y="34417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02162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1349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8452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34441" y="2564904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716880" y="3706710"/>
            <a:ext cx="5680" cy="16704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516216" y="3708004"/>
            <a:ext cx="5151" cy="1669248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1959" y="537321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267797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2150561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8681" y="317576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30661" y="320862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2" y="31696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6162468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without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000">
            <a:off x="1820899" y="3217189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413521" y="2420887"/>
            <a:ext cx="1303117" cy="3088505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 flipH="1">
            <a:off x="1835695" y="5373216"/>
            <a:ext cx="445844" cy="603379"/>
            <a:chOff x="8232155" y="587661"/>
            <a:chExt cx="445844" cy="603379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Connector 10"/>
          <p:cNvCxnSpPr>
            <a:stCxn id="213" idx="4"/>
            <a:endCxn id="50" idx="0"/>
          </p:cNvCxnSpPr>
          <p:nvPr/>
        </p:nvCxnSpPr>
        <p:spPr>
          <a:xfrm>
            <a:off x="2328676" y="2103049"/>
            <a:ext cx="380567" cy="11055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372232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55518" y="2920473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17" y="394689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085239" y="3249590"/>
            <a:ext cx="2304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17" y="427613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485938" y="3320093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3085239" y="3645025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972124" y="3518594"/>
            <a:ext cx="414109" cy="237600"/>
          </a:xfrm>
          <a:prstGeom prst="parallelogram">
            <a:avLst/>
          </a:prstGeom>
          <a:blipFill>
            <a:blip r:embed="rId9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3078557" y="3808049"/>
            <a:ext cx="3149626" cy="162787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347863" y="3789040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9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519772" y="3997553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973749" y="4702467"/>
            <a:ext cx="1560940" cy="526733"/>
          </a:xfrm>
          <a:prstGeom prst="roundRect">
            <a:avLst>
              <a:gd name="adj" fmla="val 1981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993414" y="1297586"/>
            <a:ext cx="44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436095" y="3111928"/>
            <a:ext cx="452655" cy="2584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18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950604" y="2671996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016935" y="3068960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02029" y="32582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82837" y="34625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691680" y="1450894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533623" y="1268760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-6432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V0.94,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2019-09-07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3100865" y="3748774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46718" y="3257393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1128" y="3464095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376057" y="4029965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376057" y="4382948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5400128" y="4916924"/>
            <a:ext cx="324000" cy="324000"/>
          </a:xfrm>
          <a:prstGeom prst="star7">
            <a:avLst>
              <a:gd name="adj" fmla="val 22564"/>
              <a:gd name="hf" fmla="val 102572"/>
              <a:gd name="vf" fmla="val 105210"/>
            </a:avLst>
          </a:prstGeom>
          <a:solidFill>
            <a:srgbClr val="FFFF00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102162" y="5733076"/>
            <a:ext cx="3060000" cy="175030"/>
          </a:xfrm>
          <a:prstGeom prst="left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35896" y="5876777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628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297738" y="5637143"/>
            <a:ext cx="946670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86402" y="5633047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73336" y="351968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665134" y="5013176"/>
            <a:ext cx="1649873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6018" y="3689271"/>
            <a:ext cx="949546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09478" y="4005064"/>
            <a:ext cx="1610657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290905" y="3150724"/>
            <a:ext cx="1241535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Card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028384" y="3682142"/>
            <a:ext cx="418172" cy="324000"/>
          </a:xfrm>
          <a:prstGeom prst="roundRect">
            <a:avLst/>
          </a:prstGeom>
          <a:solidFill>
            <a:srgbClr val="FEFED2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69712" y="3722198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8244238" y="3783874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8244238" y="3855882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8136238" y="3927890"/>
            <a:ext cx="252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139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153</cp:revision>
  <dcterms:created xsi:type="dcterms:W3CDTF">2018-11-18T09:32:02Z</dcterms:created>
  <dcterms:modified xsi:type="dcterms:W3CDTF">2019-09-07T12:55:43Z</dcterms:modified>
</cp:coreProperties>
</file>