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53" d="100"/>
          <a:sy n="53" d="100"/>
        </p:scale>
        <p:origin x="-2511" y="-51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microsoft.com/office/2007/relationships/hdphoto" Target="../media/hdphoto1.wdp"/><Relationship Id="rId10" Type="http://schemas.openxmlformats.org/officeDocument/2006/relationships/hyperlink" Target="https://cyberphone.github.io/doc/defensive-publications/authority-objects.pdf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8" name="Straight Arrow Connector 817"/>
          <p:cNvCxnSpPr/>
          <p:nvPr/>
        </p:nvCxnSpPr>
        <p:spPr>
          <a:xfrm>
            <a:off x="3618342" y="4414376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278744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900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784550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8080966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576638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873054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441006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648918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710792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443711" y="981316"/>
            <a:ext cx="0" cy="2880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9" name="Group 828"/>
          <p:cNvGrpSpPr/>
          <p:nvPr/>
        </p:nvGrpSpPr>
        <p:grpSpPr>
          <a:xfrm>
            <a:off x="5927266" y="1928507"/>
            <a:ext cx="1030391" cy="1103526"/>
            <a:chOff x="4558170" y="1856548"/>
            <a:chExt cx="1030391" cy="1103526"/>
          </a:xfrm>
        </p:grpSpPr>
        <p:sp>
          <p:nvSpPr>
            <p:cNvPr id="830" name="Rectangle 829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ounded Rectangle 830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TextBox 831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5082450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TextBox 835"/>
            <p:cNvSpPr txBox="1"/>
            <p:nvPr/>
          </p:nvSpPr>
          <p:spPr>
            <a:xfrm>
              <a:off x="4558170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37" name="Elbow Connector 836"/>
          <p:cNvCxnSpPr/>
          <p:nvPr/>
        </p:nvCxnSpPr>
        <p:spPr>
          <a:xfrm flipV="1">
            <a:off x="6537073" y="1187455"/>
            <a:ext cx="648000" cy="1089352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376834" y="4822581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994396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Freeform 839"/>
          <p:cNvSpPr/>
          <p:nvPr/>
        </p:nvSpPr>
        <p:spPr>
          <a:xfrm rot="2212763">
            <a:off x="8550324" y="1119201"/>
            <a:ext cx="1548000" cy="1959823"/>
          </a:xfrm>
          <a:custGeom>
            <a:avLst/>
            <a:gdLst>
              <a:gd name="connsiteX0" fmla="*/ 0 w 159026"/>
              <a:gd name="connsiteY0" fmla="*/ 0 h 0"/>
              <a:gd name="connsiteX1" fmla="*/ 159026 w 159026"/>
              <a:gd name="connsiteY1" fmla="*/ 0 h 0"/>
              <a:gd name="connsiteX0" fmla="*/ 0 w 10000"/>
              <a:gd name="connsiteY0" fmla="*/ 0 h 453"/>
              <a:gd name="connsiteX1" fmla="*/ 3966 w 10000"/>
              <a:gd name="connsiteY1" fmla="*/ 453 h 453"/>
              <a:gd name="connsiteX2" fmla="*/ 10000 w 10000"/>
              <a:gd name="connsiteY2" fmla="*/ 0 h 453"/>
              <a:gd name="connsiteX0" fmla="*/ 0 w 10543"/>
              <a:gd name="connsiteY0" fmla="*/ 0 h 167832"/>
              <a:gd name="connsiteX1" fmla="*/ 3966 w 10543"/>
              <a:gd name="connsiteY1" fmla="*/ 10000 h 167832"/>
              <a:gd name="connsiteX2" fmla="*/ 10183 w 10543"/>
              <a:gd name="connsiteY2" fmla="*/ 167819 h 167832"/>
              <a:gd name="connsiteX3" fmla="*/ 10000 w 10543"/>
              <a:gd name="connsiteY3" fmla="*/ 0 h 167832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10183 w 63618"/>
              <a:gd name="connsiteY2" fmla="*/ 167819 h 1383313"/>
              <a:gd name="connsiteX3" fmla="*/ 63618 w 63618"/>
              <a:gd name="connsiteY3" fmla="*/ 1383313 h 1383313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63618 w 63618"/>
              <a:gd name="connsiteY2" fmla="*/ 1383313 h 1383313"/>
              <a:gd name="connsiteX0" fmla="*/ 0 w 74268"/>
              <a:gd name="connsiteY0" fmla="*/ 191618 h 1373313"/>
              <a:gd name="connsiteX1" fmla="*/ 14616 w 74268"/>
              <a:gd name="connsiteY1" fmla="*/ 0 h 1373313"/>
              <a:gd name="connsiteX2" fmla="*/ 74268 w 74268"/>
              <a:gd name="connsiteY2" fmla="*/ 1373313 h 1373313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67291 w 74268"/>
              <a:gd name="connsiteY2" fmla="*/ 1210006 h 1369842"/>
              <a:gd name="connsiteX3" fmla="*/ 74268 w 74268"/>
              <a:gd name="connsiteY3" fmla="*/ 1369842 h 1369842"/>
              <a:gd name="connsiteX0" fmla="*/ 0 w 70543"/>
              <a:gd name="connsiteY0" fmla="*/ 188147 h 1551650"/>
              <a:gd name="connsiteX1" fmla="*/ 14843 w 70543"/>
              <a:gd name="connsiteY1" fmla="*/ 0 h 1551650"/>
              <a:gd name="connsiteX2" fmla="*/ 67291 w 70543"/>
              <a:gd name="connsiteY2" fmla="*/ 1210006 h 1551650"/>
              <a:gd name="connsiteX3" fmla="*/ 62375 w 70543"/>
              <a:gd name="connsiteY3" fmla="*/ 1551650 h 1551650"/>
              <a:gd name="connsiteX0" fmla="*/ 0 w 73012"/>
              <a:gd name="connsiteY0" fmla="*/ 188147 h 1551650"/>
              <a:gd name="connsiteX1" fmla="*/ 14843 w 73012"/>
              <a:gd name="connsiteY1" fmla="*/ 0 h 1551650"/>
              <a:gd name="connsiteX2" fmla="*/ 67291 w 73012"/>
              <a:gd name="connsiteY2" fmla="*/ 1210006 h 1551650"/>
              <a:gd name="connsiteX3" fmla="*/ 62375 w 7301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348"/>
              <a:gd name="connsiteY0" fmla="*/ 188147 h 1551650"/>
              <a:gd name="connsiteX1" fmla="*/ 14843 w 77348"/>
              <a:gd name="connsiteY1" fmla="*/ 0 h 1551650"/>
              <a:gd name="connsiteX2" fmla="*/ 72995 w 77348"/>
              <a:gd name="connsiteY2" fmla="*/ 1329675 h 1551650"/>
              <a:gd name="connsiteX3" fmla="*/ 62375 w 77348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055"/>
              <a:gd name="connsiteY0" fmla="*/ 188147 h 1551650"/>
              <a:gd name="connsiteX1" fmla="*/ 14843 w 73055"/>
              <a:gd name="connsiteY1" fmla="*/ 0 h 1551650"/>
              <a:gd name="connsiteX2" fmla="*/ 72995 w 73055"/>
              <a:gd name="connsiteY2" fmla="*/ 1329675 h 1551650"/>
              <a:gd name="connsiteX3" fmla="*/ 62375 w 7305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5183"/>
              <a:gd name="connsiteY0" fmla="*/ 188147 h 1551650"/>
              <a:gd name="connsiteX1" fmla="*/ 14843 w 75183"/>
              <a:gd name="connsiteY1" fmla="*/ 0 h 1551650"/>
              <a:gd name="connsiteX2" fmla="*/ 75183 w 75183"/>
              <a:gd name="connsiteY2" fmla="*/ 1374399 h 1551650"/>
              <a:gd name="connsiteX3" fmla="*/ 62375 w 75183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22537"/>
              <a:gd name="connsiteX1" fmla="*/ 14843 w 75506"/>
              <a:gd name="connsiteY1" fmla="*/ 0 h 1622537"/>
              <a:gd name="connsiteX2" fmla="*/ 75506 w 75506"/>
              <a:gd name="connsiteY2" fmla="*/ 1386857 h 1622537"/>
              <a:gd name="connsiteX3" fmla="*/ 57044 w 75506"/>
              <a:gd name="connsiteY3" fmla="*/ 1622537 h 1622537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470"/>
              <a:gd name="connsiteY0" fmla="*/ 188147 h 1621312"/>
              <a:gd name="connsiteX1" fmla="*/ 14843 w 75470"/>
              <a:gd name="connsiteY1" fmla="*/ 0 h 1621312"/>
              <a:gd name="connsiteX2" fmla="*/ 75470 w 75470"/>
              <a:gd name="connsiteY2" fmla="*/ 1386040 h 1621312"/>
              <a:gd name="connsiteX3" fmla="*/ 56841 w 75470"/>
              <a:gd name="connsiteY3" fmla="*/ 1621312 h 16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70" h="1621312">
                <a:moveTo>
                  <a:pt x="0" y="188147"/>
                </a:moveTo>
                <a:lnTo>
                  <a:pt x="14843" y="0"/>
                </a:lnTo>
                <a:cubicBezTo>
                  <a:pt x="40474" y="581953"/>
                  <a:pt x="75534" y="1383067"/>
                  <a:pt x="75470" y="1386040"/>
                </a:cubicBezTo>
                <a:cubicBezTo>
                  <a:pt x="75430" y="1386220"/>
                  <a:pt x="66879" y="1495791"/>
                  <a:pt x="56841" y="1621312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TextBox 840"/>
          <p:cNvSpPr txBox="1"/>
          <p:nvPr/>
        </p:nvSpPr>
        <p:spPr>
          <a:xfrm>
            <a:off x="5006692" y="671683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087615" y="3058589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664604" y="3320053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 +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Method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093507"/>
            <a:ext cx="0" cy="684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192627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643945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317569" y="2529376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(Account Provider)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275395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1" name="Group 850"/>
          <p:cNvGrpSpPr/>
          <p:nvPr/>
        </p:nvGrpSpPr>
        <p:grpSpPr>
          <a:xfrm>
            <a:off x="7687603" y="3008627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2" name="Rectangle 851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Rectangle 852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Rectangle 853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45" y="60885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0296" y="1761733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4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13" y="15840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" name="Straight Arrow Connector 864"/>
          <p:cNvCxnSpPr/>
          <p:nvPr/>
        </p:nvCxnSpPr>
        <p:spPr>
          <a:xfrm flipH="1">
            <a:off x="3633264" y="3344652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80232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8" name="Picture 7" descr="C:\Users\Anders\AppData\Local\Microsoft\Windows\INetCache\IE\RPLCESMO\14481-illustration-of-a-house-pv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30" y="503816"/>
            <a:ext cx="611639" cy="51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570789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558613" y="305920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71062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25957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56201" y="50398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988757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235981" y="3225135"/>
            <a:ext cx="414109" cy="237600"/>
          </a:xfrm>
          <a:prstGeom prst="parallelogram">
            <a:avLst/>
          </a:prstGeom>
          <a:blipFill>
            <a:blip r:embed="rId8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TextBox 876"/>
          <p:cNvSpPr txBox="1"/>
          <p:nvPr/>
        </p:nvSpPr>
        <p:spPr>
          <a:xfrm>
            <a:off x="5236548" y="260295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35474" y="6778372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2271946" y="15326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17309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6" name="Group 885"/>
          <p:cNvGrpSpPr/>
          <p:nvPr/>
        </p:nvGrpSpPr>
        <p:grpSpPr>
          <a:xfrm>
            <a:off x="6835729" y="804053"/>
            <a:ext cx="668317" cy="452870"/>
            <a:chOff x="5303954" y="804102"/>
            <a:chExt cx="668317" cy="452870"/>
          </a:xfrm>
        </p:grpSpPr>
        <p:sp>
          <p:nvSpPr>
            <p:cNvPr id="887" name="Rounded Rectangle 886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ounded Rectangle 887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ounded Rectangle 888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0" name="Group 889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894" name="Rectangle 893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894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89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91" name="Straight Connector 890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" name="Straight Connector 900"/>
          <p:cNvCxnSpPr/>
          <p:nvPr/>
        </p:nvCxnSpPr>
        <p:spPr>
          <a:xfrm flipV="1">
            <a:off x="7440847" y="547880"/>
            <a:ext cx="470296" cy="30694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538993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4141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Payment Method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545879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8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158424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101054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587626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743240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612214" y="10233062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80800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TextBox 920"/>
          <p:cNvSpPr txBox="1"/>
          <p:nvPr/>
        </p:nvSpPr>
        <p:spPr>
          <a:xfrm>
            <a:off x="5490964" y="3966161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114658"/>
            <a:ext cx="1188000" cy="1188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508526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084486"/>
            <a:ext cx="0" cy="684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68656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31" name="Group 930"/>
          <p:cNvGrpSpPr/>
          <p:nvPr/>
        </p:nvGrpSpPr>
        <p:grpSpPr>
          <a:xfrm>
            <a:off x="1359086" y="2999606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2" name="Rectangle 931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Rectangle 932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Rectangle 933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9" name="TextBox 938"/>
          <p:cNvSpPr txBox="1"/>
          <p:nvPr/>
        </p:nvSpPr>
        <p:spPr>
          <a:xfrm>
            <a:off x="2216911" y="4428718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5159092" y="4433793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5159506" y="7803967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5104373" y="8596055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763784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9072378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576107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74094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951236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484174"/>
            <a:ext cx="424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steps depend on the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329083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483812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3" name="Group 952"/>
          <p:cNvGrpSpPr/>
          <p:nvPr/>
        </p:nvGrpSpPr>
        <p:grpSpPr>
          <a:xfrm>
            <a:off x="735752" y="7768674"/>
            <a:ext cx="445844" cy="603379"/>
            <a:chOff x="8232155" y="587661"/>
            <a:chExt cx="445844" cy="603379"/>
          </a:xfrm>
        </p:grpSpPr>
        <p:pic>
          <p:nvPicPr>
            <p:cNvPr id="954" name="Picture 95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5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6" name="Group 955"/>
          <p:cNvGrpSpPr/>
          <p:nvPr/>
        </p:nvGrpSpPr>
        <p:grpSpPr>
          <a:xfrm>
            <a:off x="735752" y="8548857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919300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35665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709" y="504496"/>
            <a:ext cx="459335" cy="45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06852" y="753180"/>
            <a:ext cx="1931909" cy="57888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niversal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System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13244</TotalTime>
  <Words>165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490</cp:revision>
  <dcterms:created xsi:type="dcterms:W3CDTF">2016-04-29T15:32:52Z</dcterms:created>
  <dcterms:modified xsi:type="dcterms:W3CDTF">2017-09-28T04:35:56Z</dcterms:modified>
</cp:coreProperties>
</file>