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4005064"/>
            <a:ext cx="371550" cy="1503791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46018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355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6487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V0.93,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56063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43840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75554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270" y="3862658"/>
            <a:ext cx="309462" cy="189366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660232" y="5013176"/>
            <a:ext cx="165967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3113207"/>
            <a:ext cx="94954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135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144</cp:revision>
  <dcterms:created xsi:type="dcterms:W3CDTF">2018-11-18T09:32:02Z</dcterms:created>
  <dcterms:modified xsi:type="dcterms:W3CDTF">2019-09-06T05:46:44Z</dcterms:modified>
</cp:coreProperties>
</file>