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115616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3886" y="5668709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029254" y="32983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66541" y="2420887"/>
            <a:ext cx="115009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59903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6967878" y="5445224"/>
            <a:ext cx="445844" cy="603379"/>
            <a:chOff x="8232155" y="587661"/>
            <a:chExt cx="445844" cy="603379"/>
          </a:xfrm>
        </p:grpSpPr>
        <p:pic>
          <p:nvPicPr>
            <p:cNvPr id="170" name="Picture 16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544700" y="2103049"/>
            <a:ext cx="164543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139952" y="1340768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907704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749647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V0.92,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2019-09-02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27259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finer details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2404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13886" y="5738938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130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138</cp:revision>
  <dcterms:created xsi:type="dcterms:W3CDTF">2018-11-18T09:32:02Z</dcterms:created>
  <dcterms:modified xsi:type="dcterms:W3CDTF">2019-09-02T14:52:34Z</dcterms:modified>
</cp:coreProperties>
</file>