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C9"/>
    <a:srgbClr val="E1EBF7"/>
    <a:srgbClr val="FFFFFF"/>
    <a:srgbClr val="EDE437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1115616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Freeform 205"/>
          <p:cNvSpPr/>
          <p:nvPr/>
        </p:nvSpPr>
        <p:spPr>
          <a:xfrm flipH="1">
            <a:off x="6612717" y="3781306"/>
            <a:ext cx="371550" cy="172755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9" idx="0"/>
          </p:cNvCxnSpPr>
          <p:nvPr/>
        </p:nvCxnSpPr>
        <p:spPr>
          <a:xfrm flipH="1" flipV="1">
            <a:off x="3692992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3886" y="5748645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45315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Transactions without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2029254" y="329838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566541" y="2420887"/>
            <a:ext cx="115009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599035" y="329630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Published Objects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9" name="Group 168"/>
          <p:cNvGrpSpPr/>
          <p:nvPr/>
        </p:nvGrpSpPr>
        <p:grpSpPr>
          <a:xfrm>
            <a:off x="6967878" y="5445224"/>
            <a:ext cx="445844" cy="603379"/>
            <a:chOff x="8232155" y="587661"/>
            <a:chExt cx="445844" cy="603379"/>
          </a:xfrm>
        </p:grpSpPr>
        <p:pic>
          <p:nvPicPr>
            <p:cNvPr id="170" name="Picture 16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544700" y="2103049"/>
            <a:ext cx="164543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688" y="2905199"/>
            <a:ext cx="930062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14096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4343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139952" y="1340768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07" name="TextBox 206"/>
          <p:cNvSpPr txBox="1"/>
          <p:nvPr/>
        </p:nvSpPr>
        <p:spPr>
          <a:xfrm rot="5400000" flipH="1">
            <a:off x="6557708" y="427823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907704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749647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593706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2019-08-16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698" y="6453336"/>
            <a:ext cx="527259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finer details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is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64287" y="3224043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64287" y="3541180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124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133</cp:revision>
  <dcterms:created xsi:type="dcterms:W3CDTF">2018-11-18T09:32:02Z</dcterms:created>
  <dcterms:modified xsi:type="dcterms:W3CDTF">2019-08-17T05:14:36Z</dcterms:modified>
</cp:coreProperties>
</file>