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687260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7984939" y="4308528"/>
            <a:ext cx="501974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08643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15335" y="4570796"/>
            <a:ext cx="1560940" cy="526733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5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44893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63143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29098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V0.97,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86514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6514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8000">
                <a:srgbClr val="FAC7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376427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7937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2763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13867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77000" y="4994714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6475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1560" y="499471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87616" y="2708920"/>
            <a:ext cx="1599297" cy="505897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38841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0169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054695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054695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40829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26475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054865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145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179</cp:revision>
  <dcterms:created xsi:type="dcterms:W3CDTF">2018-11-18T09:32:02Z</dcterms:created>
  <dcterms:modified xsi:type="dcterms:W3CDTF">2019-09-09T19:16:21Z</dcterms:modified>
</cp:coreProperties>
</file>