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hyperlink" Target="https://cyberphone.github.io/doc/defensive-publications/authority-objects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64604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+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43945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8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8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13225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487</cp:revision>
  <dcterms:created xsi:type="dcterms:W3CDTF">2016-04-29T15:32:52Z</dcterms:created>
  <dcterms:modified xsi:type="dcterms:W3CDTF">2017-09-27T15:35:37Z</dcterms:modified>
</cp:coreProperties>
</file>