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859234" y="213401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516216" y="1469678"/>
            <a:ext cx="944926" cy="84641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1475656" y="909874"/>
            <a:ext cx="1744923" cy="2952328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672784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75656" y="391446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60032" y="3933056"/>
            <a:ext cx="3963014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created during the user’s authorization, only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84518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92080" y="349325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699654"/>
            <a:ext cx="724608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63694"/>
            <a:ext cx="666900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273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223</cp:revision>
  <dcterms:created xsi:type="dcterms:W3CDTF">2018-11-18T09:32:02Z</dcterms:created>
  <dcterms:modified xsi:type="dcterms:W3CDTF">2020-11-26T07:40:02Z</dcterms:modified>
</cp:coreProperties>
</file>