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hyperlink" Target="https://cyberphone.github.io/doc/defensive-publications/authority-objec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1928507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225135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4969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744819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388914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507688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2863453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13421</TotalTime>
  <Words>176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507</cp:revision>
  <dcterms:created xsi:type="dcterms:W3CDTF">2016-04-29T15:32:52Z</dcterms:created>
  <dcterms:modified xsi:type="dcterms:W3CDTF">2017-11-10T08:48:58Z</dcterms:modified>
</cp:coreProperties>
</file>