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ounded Rectangle 317"/>
          <p:cNvSpPr/>
          <p:nvPr/>
        </p:nvSpPr>
        <p:spPr>
          <a:xfrm>
            <a:off x="1405252" y="909873"/>
            <a:ext cx="1897078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320089" y="1469678"/>
            <a:ext cx="1141053" cy="9300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2352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0293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80312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46628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13601" y="3748028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60032" y="3933056"/>
            <a:ext cx="3963014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Though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contract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created during the user’s authorization, only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authorized transaction requests are accepted by the Issuer Banks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286914" y="269342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21102" y="1739638"/>
            <a:ext cx="738623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08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549956" y="2458564"/>
            <a:ext cx="67979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08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273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228</cp:revision>
  <dcterms:created xsi:type="dcterms:W3CDTF">2018-11-18T09:32:02Z</dcterms:created>
  <dcterms:modified xsi:type="dcterms:W3CDTF">2020-11-26T14:35:24Z</dcterms:modified>
</cp:coreProperties>
</file>