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3" autoAdjust="0"/>
    <p:restoredTop sz="94641" autoAdjust="0"/>
  </p:normalViewPr>
  <p:slideViewPr>
    <p:cSldViewPr>
      <p:cViewPr varScale="1">
        <p:scale>
          <a:sx n="83" d="100"/>
          <a:sy n="83" d="100"/>
        </p:scale>
        <p:origin x="-114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7270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1599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261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4322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80E38-6FF2-48B3-BDAB-4FA23B840E92}" type="datetimeFigureOut">
              <a:rPr lang="en-US" smtClean="0"/>
              <a:t>2020-12-08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14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80E38-6FF2-48B3-BDAB-4FA23B840E92}" type="datetimeFigureOut">
              <a:rPr lang="en-US" smtClean="0"/>
              <a:t>2020-12-08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9693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80E38-6FF2-48B3-BDAB-4FA23B840E92}" type="datetimeFigureOut">
              <a:rPr lang="en-US" smtClean="0"/>
              <a:t>2020-12-08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80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0E38-6FF2-48B3-BDAB-4FA23B840E92}" type="datetimeFigureOut">
              <a:rPr lang="en-US" smtClean="0"/>
              <a:t>2020-12-08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0459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0978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6305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0E38-6FF2-48B3-BDAB-4FA23B840E92}" type="datetimeFigureOut">
              <a:rPr lang="en-US" smtClean="0"/>
              <a:t>2020-12-08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1DB3-357A-411F-B0FD-62EA4977A493}" type="slidenum">
              <a:rPr lang="en-US" smtClean="0"/>
              <a:t>‹#›</a:t>
            </a:fld>
            <a:endParaRPr lang="en-US"/>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101740"/>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512000"/>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360884"/>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837865"/>
            <a:ext cx="1826674" cy="316719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2063239"/>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97515"/>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75702"/>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2062002"/>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1053890"/>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97515"/>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75702"/>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1053890"/>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363965"/>
            <a:ext cx="626507" cy="715544"/>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endCxn id="265" idx="1"/>
          </p:cNvCxnSpPr>
          <p:nvPr/>
        </p:nvCxnSpPr>
        <p:spPr>
          <a:xfrm>
            <a:off x="3059832" y="3241294"/>
            <a:ext cx="656894" cy="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V="1">
            <a:off x="3059832" y="2325310"/>
            <a:ext cx="656894" cy="1166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59832" y="1413931"/>
            <a:ext cx="656894" cy="4957"/>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27759" y="1532334"/>
            <a:ext cx="665305" cy="669933"/>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3059832" y="2474907"/>
            <a:ext cx="629013" cy="663649"/>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V="1">
            <a:off x="3052763" y="1535374"/>
            <a:ext cx="623504" cy="6840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8463" y="1626394"/>
            <a:ext cx="724802" cy="1363908"/>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47491" y="2473716"/>
            <a:ext cx="648500" cy="638242"/>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512" y="1679825"/>
            <a:ext cx="729374" cy="1350000"/>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3701850"/>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4293096"/>
            <a:ext cx="4152320" cy="2160240"/>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788024" y="3789040"/>
            <a:ext cx="4032448"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97992"/>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647945"/>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935190"/>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1" name="TextBox 110"/>
          <p:cNvSpPr txBox="1"/>
          <p:nvPr/>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A.Rundgren-2020-12-06:1</a:t>
            </a:r>
            <a:endParaRPr lang="en-US" sz="800" dirty="0">
              <a:latin typeface="Arial" panose="020B0604020202020204" pitchFamily="34" charset="0"/>
              <a:cs typeface="Arial" panose="020B0604020202020204" pitchFamily="34" charset="0"/>
            </a:endParaRPr>
          </a:p>
        </p:txBody>
      </p:sp>
      <p:sp>
        <p:nvSpPr>
          <p:cNvPr id="112" name="TextBox 111"/>
          <p:cNvSpPr txBox="1"/>
          <p:nvPr/>
        </p:nvSpPr>
        <p:spPr>
          <a:xfrm>
            <a:off x="6168086" y="1552028"/>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714875"/>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85182"/>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1014239"/>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88792"/>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624222"/>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705592"/>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1001343"/>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75896"/>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611326"/>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92696"/>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895327"/>
            <a:ext cx="938404" cy="586970"/>
          </a:xfrm>
          <a:prstGeom prst="rect">
            <a:avLst/>
          </a:prstGeom>
        </p:spPr>
      </p:pic>
      <p:sp>
        <p:nvSpPr>
          <p:cNvPr id="206" name="Rectangle 11"/>
          <p:cNvSpPr/>
          <p:nvPr/>
        </p:nvSpPr>
        <p:spPr>
          <a:xfrm flipV="1">
            <a:off x="499701" y="2416309"/>
            <a:ext cx="183867" cy="390421"/>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2409" y="3471391"/>
            <a:ext cx="952505"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Alternative:</a:t>
            </a:r>
          </a:p>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948089"/>
            <a:ext cx="3906000" cy="40011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5119448" y="5977097"/>
            <a:ext cx="3369600" cy="553998"/>
          </a:xfrm>
          <a:prstGeom prst="rect">
            <a:avLst/>
          </a:prstGeom>
          <a:noFill/>
          <a:ln w="9525">
            <a:solidFill>
              <a:srgbClr val="FF0000"/>
            </a:solidFill>
          </a:ln>
        </p:spPr>
        <p:txBody>
          <a:bodyPr wrap="square" rIns="36000" rtlCol="0">
            <a:spAutoFit/>
          </a:bodyPr>
          <a:lstStyle/>
          <a:p>
            <a:r>
              <a:rPr lang="en-US" sz="1000" dirty="0">
                <a:latin typeface="Arial" panose="020B0604020202020204" pitchFamily="34" charset="0"/>
                <a:cs typeface="Arial" panose="020B0604020202020204" pitchFamily="34" charset="0"/>
              </a:rPr>
              <a:t>The actual payment business </a:t>
            </a:r>
            <a:r>
              <a:rPr lang="en-US" sz="1000" dirty="0" smtClean="0">
                <a:latin typeface="Arial" panose="020B0604020202020204" pitchFamily="34" charset="0"/>
                <a:cs typeface="Arial" panose="020B0604020202020204" pitchFamily="34" charset="0"/>
              </a:rPr>
              <a:t>remains </a:t>
            </a:r>
            <a:r>
              <a:rPr lang="en-US" sz="1000" dirty="0">
                <a:latin typeface="Arial" panose="020B0604020202020204" pitchFamily="34" charset="0"/>
                <a:cs typeface="Arial" panose="020B0604020202020204" pitchFamily="34" charset="0"/>
              </a:rPr>
              <a:t>in 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a:t>
            </a:r>
            <a:r>
              <a:rPr lang="en-US" sz="1000" dirty="0">
                <a:latin typeface="Arial" panose="020B0604020202020204" pitchFamily="34" charset="0"/>
                <a:cs typeface="Arial" panose="020B0604020202020204" pitchFamily="34" charset="0"/>
              </a:rPr>
              <a:t> network of Banks running a specific payment scheme.</a:t>
            </a:r>
          </a:p>
        </p:txBody>
      </p:sp>
      <p:sp>
        <p:nvSpPr>
          <p:cNvPr id="20" name="Oval 19"/>
          <p:cNvSpPr/>
          <p:nvPr/>
        </p:nvSpPr>
        <p:spPr>
          <a:xfrm>
            <a:off x="6209128" y="227880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437583"/>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743978"/>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944800"/>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grpSp>
        <p:nvGrpSpPr>
          <p:cNvPr id="274" name="Group 273"/>
          <p:cNvGrpSpPr/>
          <p:nvPr/>
        </p:nvGrpSpPr>
        <p:grpSpPr>
          <a:xfrm>
            <a:off x="1908000" y="2023200"/>
            <a:ext cx="1080000" cy="593437"/>
            <a:chOff x="1907824" y="1101740"/>
            <a:chExt cx="1080000" cy="593437"/>
          </a:xfrm>
        </p:grpSpPr>
        <p:sp>
          <p:nvSpPr>
            <p:cNvPr id="275" name="Oval 274"/>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80" name="Flowchart: Magnetic Disk 279"/>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4534</TotalTime>
  <Words>312</Words>
  <Application>Microsoft Office PowerPoint</Application>
  <PresentationFormat>On-screen Show (4:3)</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283</cp:revision>
  <dcterms:created xsi:type="dcterms:W3CDTF">2018-11-18T09:32:02Z</dcterms:created>
  <dcterms:modified xsi:type="dcterms:W3CDTF">2020-12-08T08:06:28Z</dcterms:modified>
</cp:coreProperties>
</file>