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doc/defensive-publications/authority-objects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2" y="149443"/>
            <a:ext cx="1035640" cy="35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4273" y="188640"/>
            <a:ext cx="354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Saturn V3 - Payment Credentials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3048779"/>
              </p:ext>
            </p:extLst>
          </p:nvPr>
        </p:nvGraphicFramePr>
        <p:xfrm>
          <a:off x="401398" y="698558"/>
          <a:ext cx="8352928" cy="588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43"/>
                <a:gridCol w="3258317"/>
                <a:gridCol w="3312368"/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Example/Implementation</a:t>
                      </a:r>
                      <a:endParaRPr lang="en-US" sz="1600" dirty="0"/>
                    </a:p>
                  </a:txBody>
                  <a:tcPr marL="36000" marT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paymentMethod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r>
                        <a:rPr lang="en-US" sz="1200" baseline="0" dirty="0" smtClean="0"/>
                        <a:t> indicating payment method.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driven payment network:</a:t>
                      </a:r>
                      <a:endParaRPr lang="en-US" sz="1200" i="1" dirty="0" smtClean="0"/>
                    </a:p>
                    <a:p>
                      <a:r>
                        <a:rPr lang="en-US" sz="1200" b="1" dirty="0" smtClean="0"/>
                        <a:t>https://bankdirect.net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accountId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Account identifier</a:t>
                      </a:r>
                      <a:r>
                        <a:rPr lang="en-US" sz="1200" baseline="0" dirty="0" smtClean="0"/>
                        <a:t> associated with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F</a:t>
                      </a:r>
                      <a:r>
                        <a:rPr lang="en-US" sz="1200" i="1" dirty="0" smtClean="0"/>
                        <a:t>rench</a:t>
                      </a:r>
                      <a:r>
                        <a:rPr lang="en-US" sz="1200" i="1" baseline="0" dirty="0" smtClean="0"/>
                        <a:t> IBAN account:</a:t>
                      </a:r>
                    </a:p>
                    <a:p>
                      <a:r>
                        <a:rPr lang="en-US" sz="1200" b="1" dirty="0" smtClean="0"/>
                        <a:t>FR7630002111110020050016322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providerAuthorityUrl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Points to the</a:t>
                      </a:r>
                      <a:r>
                        <a:rPr lang="en-US" sz="1200" baseline="0" dirty="0" smtClean="0"/>
                        <a:t> issuer.  Used for gathering information about methods and service end points.  </a:t>
                      </a:r>
                      <a:r>
                        <a:rPr lang="en-US" sz="1200" i="1" baseline="0" dirty="0" smtClean="0"/>
                        <a:t>Also plays a crucial role for establishing scalable trust between entities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URL:</a:t>
                      </a:r>
                    </a:p>
                    <a:p>
                      <a:r>
                        <a:rPr lang="en-US" sz="1200" b="1" dirty="0" smtClean="0"/>
                        <a:t>https://pay.mybank.com/authority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See</a:t>
                      </a:r>
                      <a:r>
                        <a:rPr lang="en-US" sz="1200" baseline="0" dirty="0" smtClean="0"/>
                        <a:t>:</a:t>
                      </a:r>
                      <a:r>
                        <a:rPr lang="en-US" sz="1800" dirty="0" smtClean="0"/>
                        <a:t> </a:t>
                      </a:r>
                      <a:r>
                        <a:rPr lang="en-US" sz="1200" baseline="0" dirty="0" smtClean="0">
                          <a:hlinkClick r:id="rId3"/>
                        </a:rPr>
                        <a:t>https://cyberphone.github.io/doc/defensive-publications/authority-objects.pdf</a:t>
                      </a:r>
                      <a:endParaRPr lang="en-US" sz="1200" baseline="0" dirty="0" smtClean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encryptionParameters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Holds an object </a:t>
                      </a:r>
                      <a:r>
                        <a:rPr lang="en-US" sz="1200" baseline="0" dirty="0" smtClean="0"/>
                        <a:t>with parameters (</a:t>
                      </a:r>
                      <a:r>
                        <a:rPr lang="en-US" sz="1200" i="1" baseline="0" dirty="0" smtClean="0"/>
                        <a:t>including a bank specific public key</a:t>
                      </a:r>
                      <a:r>
                        <a:rPr lang="en-US" sz="1200" baseline="0" dirty="0" smtClean="0"/>
                        <a:t>), telling the client how to encrypt user authorization data (an alternative to</a:t>
                      </a:r>
                    </a:p>
                    <a:p>
                      <a:r>
                        <a:rPr lang="en-US" sz="1200" baseline="0" dirty="0" smtClean="0"/>
                        <a:t>“tokenization”).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Object </a:t>
                      </a:r>
                      <a:r>
                        <a:rPr lang="en-US" sz="1200" baseline="0" dirty="0" smtClean="0"/>
                        <a:t>based on IETF’s </a:t>
                      </a:r>
                      <a:r>
                        <a:rPr lang="en-US" sz="1200" baseline="0" dirty="0" smtClean="0"/>
                        <a:t>JOSE standards: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EC </a:t>
                      </a:r>
                      <a:r>
                        <a:rPr lang="en-US" sz="1200" baseline="0" smtClean="0"/>
                        <a:t>or RSA public </a:t>
                      </a:r>
                      <a:r>
                        <a:rPr lang="en-US" sz="1200" baseline="0" dirty="0" smtClean="0"/>
                        <a:t>key in JWK format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Content encryption algorithms like A256GCM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Key encryption algorithms like ECDH-ES</a:t>
                      </a:r>
                      <a:endParaRPr lang="en-US" sz="1200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authorizationKey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r>
                        <a:rPr lang="en-US" sz="1200" baseline="0" dirty="0" smtClean="0"/>
                        <a:t> key (including public key) used for authorizing payment requests associated with </a:t>
                      </a:r>
                      <a:r>
                        <a:rPr lang="en-US" sz="1200" baseline="0" dirty="0" err="1" smtClean="0"/>
                        <a:t>accountId</a:t>
                      </a:r>
                      <a:r>
                        <a:rPr lang="en-US" sz="1200" baseline="0" dirty="0" smtClean="0"/>
                        <a:t>.  This key must be explicitly activated by the user through a PIN code or biometric operation.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accountBalanceKey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 key (including public key) used for authorizing balance requests associated with </a:t>
                      </a:r>
                      <a:r>
                        <a:rPr lang="en-US" sz="1200" dirty="0" err="1" smtClean="0"/>
                        <a:t>accountId</a:t>
                      </a:r>
                      <a:r>
                        <a:rPr lang="en-US" sz="1200" dirty="0" smtClean="0"/>
                        <a:t>.  </a:t>
                      </a:r>
                      <a:r>
                        <a:rPr lang="en-US" sz="1200" i="1" dirty="0" smtClean="0"/>
                        <a:t>This key</a:t>
                      </a:r>
                      <a:r>
                        <a:rPr lang="en-US" sz="1200" i="1" baseline="0" dirty="0" smtClean="0"/>
                        <a:t> is used in the background and does not require user interaction since it only reads data and only for a specific account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 smtClean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imageData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SVG image holding a visual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representation </a:t>
                      </a:r>
                      <a:r>
                        <a:rPr lang="en-US" sz="1200" baseline="0" dirty="0" smtClean="0"/>
                        <a:t>of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L="72000" marT="36000" marB="36000"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8" y="5604071"/>
            <a:ext cx="1584176" cy="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645370"/>
            <a:ext cx="1564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V0.8,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2019-08-12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257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Payment Credentials</dc:title>
  <dc:creator>Anders Rundgren</dc:creator>
  <cp:lastModifiedBy>Anders</cp:lastModifiedBy>
  <cp:revision>19</cp:revision>
  <dcterms:created xsi:type="dcterms:W3CDTF">2019-08-11T04:50:29Z</dcterms:created>
  <dcterms:modified xsi:type="dcterms:W3CDTF">2019-08-12T03:55:29Z</dcterms:modified>
</cp:coreProperties>
</file>