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92" d="100"/>
          <a:sy n="92" d="100"/>
        </p:scale>
        <p:origin x="-201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ounded Rectangle 317"/>
          <p:cNvSpPr/>
          <p:nvPr/>
        </p:nvSpPr>
        <p:spPr>
          <a:xfrm>
            <a:off x="1405252" y="909873"/>
            <a:ext cx="1897078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88282" y="2135247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224802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461142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461142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09978" y="2134010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694886" y="3017411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694886" y="2095598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461142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694886" y="1173786"/>
            <a:ext cx="1217725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644718" y="2969523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644718" y="204771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644718" y="1125898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" name="Straight Arrow Connector 22"/>
          <p:cNvCxnSpPr>
            <a:endCxn id="200" idx="1"/>
          </p:cNvCxnSpPr>
          <p:nvPr/>
        </p:nvCxnSpPr>
        <p:spPr>
          <a:xfrm flipV="1">
            <a:off x="6320089" y="1469678"/>
            <a:ext cx="1141053" cy="93006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>
            <a:off x="1115616" y="2435973"/>
            <a:ext cx="579270" cy="69161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2987824" y="3313302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2987824" y="2422042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2987824" y="1485939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2987824" y="1625103"/>
            <a:ext cx="648072" cy="69098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987824" y="2546915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2974235" y="1593089"/>
            <a:ext cx="630024" cy="67147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12611" y="1696230"/>
            <a:ext cx="705237" cy="137208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2968337" y="2546915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843808" y="1731169"/>
            <a:ext cx="753070" cy="1337142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88640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32352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502938" y="182623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480312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46628" y="74611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413601" y="3748028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365104"/>
            <a:ext cx="4152320" cy="2015936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a Merchant is connected an Acquirer which handles the communication with the Issuer Banks.  The Acquirer is the entity that usually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traditional architecture also depends 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additional fees on top of the fees required by the Banks running the payment scheme like SEPA Inst.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933056"/>
            <a:ext cx="4032448" cy="2708434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(TS).  TS vouches for the Merchant’s validity including their claimed 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is maintained though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the (not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shown here)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user’s authorization.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nly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authorized transaction requests are accepted by the Issuer Banks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there is no need for externally configured security or path information.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actual payment business is entirely in the hands of the associated, fully decentralized network of Banks running a specific payment scheme.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5528474" y="297000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286914" y="269342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455756" y="3007198"/>
            <a:ext cx="360000" cy="360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Straight Arrow Connector 349"/>
          <p:cNvCxnSpPr/>
          <p:nvPr/>
        </p:nvCxnSpPr>
        <p:spPr>
          <a:xfrm flipH="1">
            <a:off x="6732240" y="1593089"/>
            <a:ext cx="720080" cy="137643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5832" y="6654442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Saturn, AR-2020-11-26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21102" y="1739638"/>
            <a:ext cx="738623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08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549956" y="2458564"/>
            <a:ext cx="67979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72000" bIns="10800" rtlCol="0" anchor="ctr" anchorCtr="1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670563" y="3293368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280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Four Corner Model</dc:title>
  <dc:creator>Anders Rundgren</dc:creator>
  <cp:lastModifiedBy>Anders</cp:lastModifiedBy>
  <cp:revision>230</cp:revision>
  <dcterms:created xsi:type="dcterms:W3CDTF">2018-11-18T09:32:02Z</dcterms:created>
  <dcterms:modified xsi:type="dcterms:W3CDTF">2020-11-26T14:48:35Z</dcterms:modified>
</cp:coreProperties>
</file>