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>
        <p:scale>
          <a:sx n="100" d="100"/>
          <a:sy n="100" d="100"/>
        </p:scale>
        <p:origin x="-1011" y="-36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hyperlink" Target="https://cyberphone.github.io/doc/defensive-publications/authority-objec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981316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64604" y="3320053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5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634419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490964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5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09" y="504496"/>
            <a:ext cx="459335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13365</TotalTime>
  <Words>165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500</cp:revision>
  <dcterms:created xsi:type="dcterms:W3CDTF">2016-04-29T15:32:52Z</dcterms:created>
  <dcterms:modified xsi:type="dcterms:W3CDTF">2017-10-13T16:38:00Z</dcterms:modified>
</cp:coreProperties>
</file>