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1" d="100"/>
          <a:sy n="81" d="100"/>
        </p:scale>
        <p:origin x="-1767"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2017-09-10</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2017-09-10</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2017-09-10</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2017-09-10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2017-09-10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2017-09-10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2017-09-10</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2017-09-10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2017-09-10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2017-09-10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2017-09-10</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2017-09-10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2017-09-10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2017-09-10</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2017-09-10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2017-09-10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2017-09-10</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2017-09-10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2017-09-10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2017-09-10</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2017-09-10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2017-09-10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2017-09-10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2017-09-10</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2017-09-10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2017-09-10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2017-09-10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2017-09-10</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2017-09-10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2017-09-10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2017-09-10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2017-09-10</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2017-09-09 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2017-09-10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2017-09-10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2017-09-10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2017-09-10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2017-09-10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2017-09-10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2017-09-10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4.xml"/><Relationship Id="rId4" Type="http://schemas.openxmlformats.org/officeDocument/2006/relationships/image" Target="../media/image4.png"/><Relationship Id="rId9" Type="http://schemas.openxmlformats.org/officeDocument/2006/relationships/slide" Target="slide15.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01479"/>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paymentSchemeSpecific</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Each scheme defines its own data…</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28173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149080"/>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276666" y="2564904"/>
            <a:ext cx="3968569" cy="611312"/>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Hypothetical </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xample of “SEPA-inspired” scheme data:</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/v3#areq</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payeeIban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611"/>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764704"/>
            <a:ext cx="8136904" cy="5478423"/>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operations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in REST an operation is also defined by the used HTTP verb (GET, POST, etc.) and URL making digitally signed messages rather awkward.  In Saturn, messages are uniquely defined by their JSON contents making message signatures, documentation, and embedding straightforward.</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368842"/>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1010986"/>
            <a:ext cx="0" cy="504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131840" y="3320102"/>
            <a:ext cx="2598788"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Account Type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8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404"/>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559" y="1396063"/>
            <a:ext cx="2314375" cy="4114999"/>
          </a:xfrm>
          <a:prstGeom prst="rect">
            <a:avLst/>
          </a:prstGeom>
          <a:ln>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2017-09-09T08:02:18+02:00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providerAccountTypes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139369"/>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1056793"/>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88844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75302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185450" y="5835877"/>
            <a:ext cx="8712968"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60245" y="2072319"/>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223541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753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67073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08251"/>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://demomerchant.com</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-Vr8Wk3ygt5J2_J3R8TrRaa-AWW7ZiXa6q1P7ELs6gc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Vuc6z3WiZ3tgXTXvU6F5qdiiYePWeUI1q9Tx83ySDcM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549161"/>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491257"/>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82818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69276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442144"/>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721635"/>
            <a:ext cx="177227" cy="1652936"/>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238040"/>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124744"/>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1971328" y="4149079"/>
            <a:ext cx="389681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35896" y="4034374"/>
            <a:ext cx="444145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12808</TotalTime>
  <Words>1618</Words>
  <Application>Microsoft Office PowerPoint</Application>
  <PresentationFormat>On-screen Show (4:3)</PresentationFormat>
  <Paragraphs>252</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454</cp:revision>
  <dcterms:created xsi:type="dcterms:W3CDTF">2016-04-29T15:32:52Z</dcterms:created>
  <dcterms:modified xsi:type="dcterms:W3CDTF">2017-09-10T07:37:19Z</dcterms:modified>
</cp:coreProperties>
</file>