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859234" y="213401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09978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694886" y="3017411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694886" y="2095598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694886" y="1173786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644718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644718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644718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516216" y="1469678"/>
            <a:ext cx="944926" cy="84641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115616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2987824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2987824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2987824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2987824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987824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2974235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12611" y="1696230"/>
            <a:ext cx="705237" cy="1372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2968337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843808" y="1731169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1475656" y="909874"/>
            <a:ext cx="1744923" cy="2952328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32352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672784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480312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46628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75656" y="391446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50825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Issuer Banks.  The Acquirer is the entity that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usually has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business agreement with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as well.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60032" y="4046589"/>
            <a:ext cx="3963014" cy="2477601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their claimed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Though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contract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created during the user’s authorization, only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authorized transaction requests are accepted by the Issuer Banks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</a:t>
            </a:r>
            <a:r>
              <a:rPr lang="en-US" sz="10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Banks </a:t>
            </a:r>
            <a:r>
              <a:rPr lang="en-US" sz="10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a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84518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292080" y="349325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55756" y="3007198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32240" y="1593089"/>
            <a:ext cx="720080" cy="137643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AR-2020-11-26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21102" y="1699654"/>
            <a:ext cx="724608" cy="1720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8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549956" y="2463694"/>
            <a:ext cx="666900" cy="1720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8000" rtlCol="0" anchor="ctr" anchorCtr="1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70563" y="3293368"/>
            <a:ext cx="288000" cy="315826"/>
            <a:chOff x="7439528" y="2941466"/>
            <a:chExt cx="216024" cy="262996"/>
          </a:xfrm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273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222</cp:revision>
  <dcterms:created xsi:type="dcterms:W3CDTF">2018-11-18T09:32:02Z</dcterms:created>
  <dcterms:modified xsi:type="dcterms:W3CDTF">2020-11-26T07:18:01Z</dcterms:modified>
</cp:coreProperties>
</file>