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7" y="1346519"/>
            <a:ext cx="2632111" cy="16533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673862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327562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2135462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899592" y="2348880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959992" y="2553693"/>
            <a:ext cx="250220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356380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33716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56199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4087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98040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69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1" y="32772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733716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1" y="357671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134415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4034581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914112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623244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50506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31314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258209" y="1924128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95195" y="1375561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6079797" y="3377364"/>
            <a:ext cx="2127753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private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79797" y="3700558"/>
            <a:ext cx="2145386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61" y="3040943"/>
            <a:ext cx="169494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48919" y="790035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1025055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691680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06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39218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02" y="464114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66442" y="4764984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5616322" y="1340768"/>
            <a:ext cx="2655044" cy="3240360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17845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41129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26740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275122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41593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2922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738153" y="4005064"/>
            <a:ext cx="2049206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Bank Service URL: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43929" y="4293096"/>
            <a:ext cx="1912950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1560" y="5107229"/>
            <a:ext cx="2567050" cy="1441119"/>
            <a:chOff x="636798" y="5083759"/>
            <a:chExt cx="2567050" cy="1441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Rectangle 203"/>
            <p:cNvSpPr/>
            <p:nvPr/>
          </p:nvSpPr>
          <p:spPr>
            <a:xfrm>
              <a:off x="636798" y="5083759"/>
              <a:ext cx="2567050" cy="967971"/>
            </a:xfrm>
            <a:prstGeom prst="rect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Authorization Data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6798" y="6021288"/>
              <a:ext cx="2566800" cy="50359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spAutoFit/>
            </a:bodyPr>
            <a:lstStyle/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BankServiceUrl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PaymentMethod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03015" y="1723560"/>
            <a:ext cx="414109" cy="237897"/>
            <a:chOff x="3279453" y="1723560"/>
            <a:chExt cx="414109" cy="237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1" name="Parallelogram 180"/>
            <p:cNvSpPr/>
            <p:nvPr/>
          </p:nvSpPr>
          <p:spPr>
            <a:xfrm>
              <a:off x="3279453" y="1723560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Parallelogram 113"/>
            <p:cNvSpPr/>
            <p:nvPr/>
          </p:nvSpPr>
          <p:spPr>
            <a:xfrm>
              <a:off x="3280644" y="1889457"/>
              <a:ext cx="370800" cy="72000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rtlCol="0" anchor="ctr">
              <a:spAutoFit/>
            </a:bodyPr>
            <a:lstStyle/>
            <a:p>
              <a:pPr defTabSz="806450"/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908480" y="1836487"/>
            <a:ext cx="906355" cy="3533377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89608" y="2949159"/>
            <a:ext cx="3036794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signature 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10212" y="2453323"/>
            <a:ext cx="1497692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115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158</cp:revision>
  <dcterms:created xsi:type="dcterms:W3CDTF">2019-05-26T05:25:22Z</dcterms:created>
  <dcterms:modified xsi:type="dcterms:W3CDTF">2019-11-23T18:57:33Z</dcterms:modified>
</cp:coreProperties>
</file>