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7"/>
    <a:srgbClr val="FBF7C9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86" d="100"/>
          <a:sy n="86" d="100"/>
        </p:scale>
        <p:origin x="-150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3866683" y="1473861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ounded Rectangle 66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33" y="1844824"/>
            <a:ext cx="2314375" cy="4114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7328"/>
            <a:ext cx="2236040" cy="3513778"/>
          </a:xfrm>
          <a:prstGeom prst="rect">
            <a:avLst/>
          </a:prstGeom>
        </p:spPr>
      </p:pic>
      <p:sp>
        <p:nvSpPr>
          <p:cNvPr id="17" name="Up-Down Arrow 16"/>
          <p:cNvSpPr/>
          <p:nvPr/>
        </p:nvSpPr>
        <p:spPr>
          <a:xfrm>
            <a:off x="1498193" y="4627669"/>
            <a:ext cx="198210" cy="900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2" y="5543252"/>
            <a:ext cx="1584175" cy="1013331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>
            <a:off x="1672004" y="1484784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1672004" y="5373216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1506961" y="579919"/>
            <a:ext cx="198210" cy="858877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1473" y="117443"/>
            <a:ext cx="336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Terminal + Card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7548" y="6662094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2020-04-18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12365" y="117443"/>
            <a:ext cx="357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Payment Terminal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018811" y="579919"/>
            <a:ext cx="198210" cy="8604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428850" y="843529"/>
            <a:ext cx="5439246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Secured JSON based Web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394052" y="5502686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189102" y="517710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035709" y="535270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891692" y="554393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470593" y="584660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5670017" y="3143806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70593" y="2903398"/>
            <a:ext cx="2691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Selection (</a:t>
            </a:r>
            <a:r>
              <a:rPr lang="en-US" sz="1400" dirty="0" err="1" smtClean="0">
                <a:latin typeface="Wingdings" panose="05000000000000000000" pitchFamily="2" charset="2"/>
              </a:rPr>
              <a:t>ï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wipe</a:t>
            </a:r>
            <a:r>
              <a:rPr lang="en-US" sz="1400" dirty="0" err="1" smtClean="0">
                <a:latin typeface="Wingdings" panose="05000000000000000000" pitchFamily="2" charset="2"/>
              </a:rPr>
              <a:t>ð</a:t>
            </a:r>
            <a:r>
              <a:rPr lang="en-US" sz="1400" dirty="0"/>
              <a:t>)</a:t>
            </a:r>
          </a:p>
          <a:p>
            <a:endParaRPr lang="en-US" sz="1400" dirty="0" smtClean="0"/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670017" y="3571197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70592" y="3418474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5944145" y="2334530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70593" y="1966833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778137" y="4207912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70593" y="3837837"/>
            <a:ext cx="1588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552429" y="5247086"/>
            <a:ext cx="4130678" cy="1416182"/>
            <a:chOff x="4257746" y="5387398"/>
            <a:chExt cx="4130678" cy="1416182"/>
          </a:xfrm>
        </p:grpSpPr>
        <p:sp>
          <p:nvSpPr>
            <p:cNvPr id="88" name="TextBox 87"/>
            <p:cNvSpPr txBox="1"/>
            <p:nvPr/>
          </p:nvSpPr>
          <p:spPr>
            <a:xfrm>
              <a:off x="4819319" y="6311137"/>
              <a:ext cx="35691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(as defined by the 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card issuer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51520" y="843529"/>
            <a:ext cx="2719413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level Security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1520" y="4910399"/>
            <a:ext cx="2961930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Low level “Trusted” Card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8009456" y="122728"/>
            <a:ext cx="1015992" cy="4426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Non-normative</a:t>
            </a:r>
            <a:br>
              <a:rPr lang="en-US" sz="1000" dirty="0" smtClean="0"/>
            </a:br>
            <a:r>
              <a:rPr lang="en-US" sz="1000" dirty="0" smtClean="0"/>
              <a:t>sample layout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27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68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@ Trustech 2018</dc:title>
  <dc:creator>Anders</dc:creator>
  <cp:lastModifiedBy>Anders</cp:lastModifiedBy>
  <cp:revision>104</cp:revision>
  <dcterms:created xsi:type="dcterms:W3CDTF">2018-11-18T09:32:02Z</dcterms:created>
  <dcterms:modified xsi:type="dcterms:W3CDTF">2020-09-21T13:50:42Z</dcterms:modified>
</cp:coreProperties>
</file>