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9E2"/>
    <a:srgbClr val="B3CC82"/>
    <a:srgbClr val="BBD18F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3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3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8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CD6-77FF-42E1-B299-E17665EBA674}" type="datetimeFigureOut">
              <a:rPr lang="en-US" smtClean="0"/>
              <a:t>2020-06-01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3150-4454-419B-B77B-818303A65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Down Arrow 63"/>
          <p:cNvSpPr/>
          <p:nvPr/>
        </p:nvSpPr>
        <p:spPr>
          <a:xfrm rot="5400000">
            <a:off x="3183560" y="3275030"/>
            <a:ext cx="214673" cy="2133941"/>
          </a:xfrm>
          <a:prstGeom prst="downArrow">
            <a:avLst/>
          </a:prstGeom>
          <a:gradFill>
            <a:gsLst>
              <a:gs pos="0">
                <a:schemeClr val="accent1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1"/>
              </a:gs>
            </a:gsLst>
            <a:lin ang="0" scaled="0"/>
          </a:gra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utoShape 7"/>
          <p:cNvSpPr>
            <a:spLocks noChangeArrowheads="1"/>
          </p:cNvSpPr>
          <p:nvPr/>
        </p:nvSpPr>
        <p:spPr bwMode="auto">
          <a:xfrm>
            <a:off x="5292080" y="5167834"/>
            <a:ext cx="554367" cy="321681"/>
          </a:xfrm>
          <a:prstGeom prst="can">
            <a:avLst>
              <a:gd name="adj" fmla="val 31758"/>
            </a:avLst>
          </a:prstGeom>
          <a:gradFill rotWithShape="1">
            <a:gsLst>
              <a:gs pos="0">
                <a:srgbClr val="BBDDFF">
                  <a:gamma/>
                  <a:shade val="78824"/>
                  <a:invGamma/>
                </a:srgbClr>
              </a:gs>
              <a:gs pos="50000">
                <a:srgbClr val="BBDDFF"/>
              </a:gs>
              <a:gs pos="100000">
                <a:srgbClr val="BBDDFF">
                  <a:gamma/>
                  <a:shade val="78824"/>
                  <a:invGamma/>
                </a:srgbClr>
              </a:gs>
            </a:gsLst>
            <a:lin ang="0" scaled="1"/>
          </a:gra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441353" y="4849996"/>
            <a:ext cx="133153" cy="368513"/>
          </a:xfrm>
          <a:prstGeom prst="line">
            <a:avLst/>
          </a:prstGeom>
          <a:ln w="15875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7544" y="3429000"/>
            <a:ext cx="5644119" cy="2664296"/>
          </a:xfrm>
          <a:prstGeom prst="roundRect">
            <a:avLst>
              <a:gd name="adj" fmla="val 6286"/>
            </a:avLst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11668" y="3904019"/>
            <a:ext cx="1431586" cy="864096"/>
          </a:xfrm>
          <a:prstGeom prst="ellipse">
            <a:avLst/>
          </a:prstGeom>
          <a:gradFill flip="none" rotWithShape="1">
            <a:gsLst>
              <a:gs pos="50000">
                <a:srgbClr val="FBF7C9"/>
              </a:gs>
              <a:gs pos="1000">
                <a:srgbClr val="F2E648"/>
              </a:gs>
              <a:gs pos="100000">
                <a:srgbClr val="EDE437"/>
              </a:gs>
            </a:gsLst>
            <a:path path="circle">
              <a:fillToRect l="100000" t="100000"/>
            </a:path>
            <a:tileRect r="-100000" b="-100000"/>
          </a:gradFill>
          <a:ln w="12700">
            <a:solidFill>
              <a:srgbClr val="BCB8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72000" rIns="0" bIns="0" rtlCol="0" anchor="ctr" anchorCtr="1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Banking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1312670" y="2224028"/>
            <a:ext cx="214673" cy="1625936"/>
          </a:xfrm>
          <a:prstGeom prst="downArrow">
            <a:avLst/>
          </a:prstGeom>
          <a:gradFill>
            <a:gsLst>
              <a:gs pos="0">
                <a:schemeClr val="accent3"/>
              </a:gs>
              <a:gs pos="52000">
                <a:schemeClr val="bg1"/>
              </a:gs>
              <a:gs pos="43000">
                <a:schemeClr val="bg1"/>
              </a:gs>
              <a:gs pos="100000">
                <a:schemeClr val="accent3"/>
              </a:gs>
            </a:gsLst>
            <a:lin ang="0" scaled="0"/>
          </a:gra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671" y="2567045"/>
            <a:ext cx="91217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4317" y="1913054"/>
            <a:ext cx="214628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PSD2 Services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3543251" y="2420888"/>
            <a:ext cx="868909" cy="135160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72402" y="5002090"/>
            <a:ext cx="1331011" cy="974851"/>
            <a:chOff x="4013200" y="3014663"/>
            <a:chExt cx="1117600" cy="828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3200" y="3014663"/>
              <a:ext cx="111760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2104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88637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95170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5571" y="3274554"/>
              <a:ext cx="104400" cy="360040"/>
            </a:xfrm>
            <a:prstGeom prst="rect">
              <a:avLst/>
            </a:prstGeom>
            <a:gradFill flip="none" rotWithShape="1">
              <a:gsLst>
                <a:gs pos="61000">
                  <a:schemeClr val="bg1">
                    <a:lumMod val="95000"/>
                  </a:schemeClr>
                </a:gs>
                <a:gs pos="32000">
                  <a:schemeClr val="bg1"/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08450" y="3062288"/>
              <a:ext cx="858838" cy="142875"/>
            </a:xfrm>
            <a:custGeom>
              <a:avLst/>
              <a:gdLst>
                <a:gd name="T0" fmla="*/ 0 w 1125"/>
                <a:gd name="T1" fmla="*/ 187 h 187"/>
                <a:gd name="T2" fmla="*/ 563 w 1125"/>
                <a:gd name="T3" fmla="*/ 0 h 187"/>
                <a:gd name="T4" fmla="*/ 1125 w 1125"/>
                <a:gd name="T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5" h="187">
                  <a:moveTo>
                    <a:pt x="0" y="187"/>
                  </a:moveTo>
                  <a:lnTo>
                    <a:pt x="563" y="0"/>
                  </a:lnTo>
                  <a:lnTo>
                    <a:pt x="1125" y="187"/>
                  </a:lnTo>
                </a:path>
              </a:pathLst>
            </a:custGeom>
            <a:noFill/>
            <a:ln w="9525" cap="rnd">
              <a:solidFill>
                <a:srgbClr val="40404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108450" y="3209926"/>
              <a:ext cx="858838" cy="952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60825" y="3673476"/>
              <a:ext cx="95408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108450" y="3616326"/>
              <a:ext cx="858838" cy="57150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40404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346845" y="3262269"/>
            <a:ext cx="2403222" cy="95410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Saturn service exposes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dedicated APIs, each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a for the purpose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security model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11358" y="5744340"/>
            <a:ext cx="1648207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 Environment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2"/>
          <p:cNvSpPr/>
          <p:nvPr/>
        </p:nvSpPr>
        <p:spPr>
          <a:xfrm rot="5400000" flipH="1">
            <a:off x="3348152" y="2534003"/>
            <a:ext cx="1109242" cy="3296160"/>
          </a:xfrm>
          <a:custGeom>
            <a:avLst/>
            <a:gdLst>
              <a:gd name="connsiteX0" fmla="*/ 0 w 63103"/>
              <a:gd name="connsiteY0" fmla="*/ 21432 h 22622"/>
              <a:gd name="connsiteX1" fmla="*/ 5953 w 63103"/>
              <a:gd name="connsiteY1" fmla="*/ 22622 h 22622"/>
              <a:gd name="connsiteX2" fmla="*/ 13097 w 63103"/>
              <a:gd name="connsiteY2" fmla="*/ 19050 h 22622"/>
              <a:gd name="connsiteX3" fmla="*/ 23812 w 63103"/>
              <a:gd name="connsiteY3" fmla="*/ 15479 h 22622"/>
              <a:gd name="connsiteX4" fmla="*/ 34528 w 63103"/>
              <a:gd name="connsiteY4" fmla="*/ 11907 h 22622"/>
              <a:gd name="connsiteX5" fmla="*/ 44053 w 63103"/>
              <a:gd name="connsiteY5" fmla="*/ 7144 h 22622"/>
              <a:gd name="connsiteX6" fmla="*/ 47625 w 63103"/>
              <a:gd name="connsiteY6" fmla="*/ 5954 h 22622"/>
              <a:gd name="connsiteX7" fmla="*/ 55959 w 63103"/>
              <a:gd name="connsiteY7" fmla="*/ 3572 h 22622"/>
              <a:gd name="connsiteX8" fmla="*/ 63103 w 63103"/>
              <a:gd name="connsiteY8" fmla="*/ 0 h 22622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55959 w 373856"/>
              <a:gd name="connsiteY7" fmla="*/ 20240 h 39290"/>
              <a:gd name="connsiteX8" fmla="*/ 373856 w 373856"/>
              <a:gd name="connsiteY8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47625 w 373856"/>
              <a:gd name="connsiteY6" fmla="*/ 22622 h 39290"/>
              <a:gd name="connsiteX7" fmla="*/ 373856 w 373856"/>
              <a:gd name="connsiteY7" fmla="*/ 0 h 39290"/>
              <a:gd name="connsiteX0" fmla="*/ 0 w 373856"/>
              <a:gd name="connsiteY0" fmla="*/ 38100 h 39290"/>
              <a:gd name="connsiteX1" fmla="*/ 5953 w 373856"/>
              <a:gd name="connsiteY1" fmla="*/ 39290 h 39290"/>
              <a:gd name="connsiteX2" fmla="*/ 13097 w 373856"/>
              <a:gd name="connsiteY2" fmla="*/ 35718 h 39290"/>
              <a:gd name="connsiteX3" fmla="*/ 23812 w 373856"/>
              <a:gd name="connsiteY3" fmla="*/ 32147 h 39290"/>
              <a:gd name="connsiteX4" fmla="*/ 34528 w 373856"/>
              <a:gd name="connsiteY4" fmla="*/ 28575 h 39290"/>
              <a:gd name="connsiteX5" fmla="*/ 44053 w 373856"/>
              <a:gd name="connsiteY5" fmla="*/ 23812 h 39290"/>
              <a:gd name="connsiteX6" fmla="*/ 171450 w 373856"/>
              <a:gd name="connsiteY6" fmla="*/ 1191 h 39290"/>
              <a:gd name="connsiteX7" fmla="*/ 373856 w 373856"/>
              <a:gd name="connsiteY7" fmla="*/ 0 h 39290"/>
              <a:gd name="connsiteX0" fmla="*/ 0 w 373856"/>
              <a:gd name="connsiteY0" fmla="*/ 39274 h 40464"/>
              <a:gd name="connsiteX1" fmla="*/ 5953 w 373856"/>
              <a:gd name="connsiteY1" fmla="*/ 40464 h 40464"/>
              <a:gd name="connsiteX2" fmla="*/ 13097 w 373856"/>
              <a:gd name="connsiteY2" fmla="*/ 36892 h 40464"/>
              <a:gd name="connsiteX3" fmla="*/ 23812 w 373856"/>
              <a:gd name="connsiteY3" fmla="*/ 33321 h 40464"/>
              <a:gd name="connsiteX4" fmla="*/ 34528 w 373856"/>
              <a:gd name="connsiteY4" fmla="*/ 29749 h 40464"/>
              <a:gd name="connsiteX5" fmla="*/ 171450 w 373856"/>
              <a:gd name="connsiteY5" fmla="*/ 2365 h 40464"/>
              <a:gd name="connsiteX6" fmla="*/ 373856 w 373856"/>
              <a:gd name="connsiteY6" fmla="*/ 1174 h 40464"/>
              <a:gd name="connsiteX0" fmla="*/ 0 w 373856"/>
              <a:gd name="connsiteY0" fmla="*/ 39535 h 40725"/>
              <a:gd name="connsiteX1" fmla="*/ 5953 w 373856"/>
              <a:gd name="connsiteY1" fmla="*/ 40725 h 40725"/>
              <a:gd name="connsiteX2" fmla="*/ 13097 w 373856"/>
              <a:gd name="connsiteY2" fmla="*/ 37153 h 40725"/>
              <a:gd name="connsiteX3" fmla="*/ 23812 w 373856"/>
              <a:gd name="connsiteY3" fmla="*/ 33582 h 40725"/>
              <a:gd name="connsiteX4" fmla="*/ 171450 w 373856"/>
              <a:gd name="connsiteY4" fmla="*/ 2626 h 40725"/>
              <a:gd name="connsiteX5" fmla="*/ 373856 w 373856"/>
              <a:gd name="connsiteY5" fmla="*/ 1435 h 40725"/>
              <a:gd name="connsiteX0" fmla="*/ 0 w 373856"/>
              <a:gd name="connsiteY0" fmla="*/ 39797 h 41591"/>
              <a:gd name="connsiteX1" fmla="*/ 5953 w 373856"/>
              <a:gd name="connsiteY1" fmla="*/ 40987 h 41591"/>
              <a:gd name="connsiteX2" fmla="*/ 13097 w 373856"/>
              <a:gd name="connsiteY2" fmla="*/ 37415 h 41591"/>
              <a:gd name="connsiteX3" fmla="*/ 171450 w 373856"/>
              <a:gd name="connsiteY3" fmla="*/ 2888 h 41591"/>
              <a:gd name="connsiteX4" fmla="*/ 373856 w 373856"/>
              <a:gd name="connsiteY4" fmla="*/ 1697 h 41591"/>
              <a:gd name="connsiteX0" fmla="*/ 7965 w 381821"/>
              <a:gd name="connsiteY0" fmla="*/ 40059 h 43780"/>
              <a:gd name="connsiteX1" fmla="*/ 13918 w 381821"/>
              <a:gd name="connsiteY1" fmla="*/ 41249 h 43780"/>
              <a:gd name="connsiteX2" fmla="*/ 179415 w 381821"/>
              <a:gd name="connsiteY2" fmla="*/ 3150 h 43780"/>
              <a:gd name="connsiteX3" fmla="*/ 381821 w 381821"/>
              <a:gd name="connsiteY3" fmla="*/ 1959 h 43780"/>
              <a:gd name="connsiteX0" fmla="*/ 0 w 373856"/>
              <a:gd name="connsiteY0" fmla="*/ 39973 h 39973"/>
              <a:gd name="connsiteX1" fmla="*/ 171450 w 373856"/>
              <a:gd name="connsiteY1" fmla="*/ 3064 h 39973"/>
              <a:gd name="connsiteX2" fmla="*/ 373856 w 373856"/>
              <a:gd name="connsiteY2" fmla="*/ 1873 h 39973"/>
              <a:gd name="connsiteX0" fmla="*/ 0 w 882253"/>
              <a:gd name="connsiteY0" fmla="*/ 782947 h 782947"/>
              <a:gd name="connsiteX1" fmla="*/ 679847 w 882253"/>
              <a:gd name="connsiteY1" fmla="*/ 54284 h 782947"/>
              <a:gd name="connsiteX2" fmla="*/ 882253 w 882253"/>
              <a:gd name="connsiteY2" fmla="*/ 53093 h 782947"/>
              <a:gd name="connsiteX0" fmla="*/ 0 w 1168765"/>
              <a:gd name="connsiteY0" fmla="*/ 772148 h 772148"/>
              <a:gd name="connsiteX1" fmla="*/ 679847 w 1168765"/>
              <a:gd name="connsiteY1" fmla="*/ 43485 h 772148"/>
              <a:gd name="connsiteX2" fmla="*/ 1168765 w 1168765"/>
              <a:gd name="connsiteY2" fmla="*/ 78870 h 772148"/>
              <a:gd name="connsiteX0" fmla="*/ 0 w 1949053"/>
              <a:gd name="connsiteY0" fmla="*/ 2185558 h 2185558"/>
              <a:gd name="connsiteX1" fmla="*/ 1460135 w 1949053"/>
              <a:gd name="connsiteY1" fmla="*/ 140159 h 2185558"/>
              <a:gd name="connsiteX2" fmla="*/ 1949053 w 1949053"/>
              <a:gd name="connsiteY2" fmla="*/ 175544 h 2185558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9176 h 2019176"/>
              <a:gd name="connsiteX1" fmla="*/ 204694 w 1961580"/>
              <a:gd name="connsiteY1" fmla="*/ 260289 h 2019176"/>
              <a:gd name="connsiteX2" fmla="*/ 1961580 w 1961580"/>
              <a:gd name="connsiteY2" fmla="*/ 9162 h 2019176"/>
              <a:gd name="connsiteX0" fmla="*/ 12527 w 1961580"/>
              <a:gd name="connsiteY0" fmla="*/ 2010014 h 2010014"/>
              <a:gd name="connsiteX1" fmla="*/ 204694 w 1961580"/>
              <a:gd name="connsiteY1" fmla="*/ 251127 h 2010014"/>
              <a:gd name="connsiteX2" fmla="*/ 1961580 w 1961580"/>
              <a:gd name="connsiteY2" fmla="*/ 0 h 2010014"/>
              <a:gd name="connsiteX0" fmla="*/ 0 w 1949053"/>
              <a:gd name="connsiteY0" fmla="*/ 2010014 h 2010014"/>
              <a:gd name="connsiteX1" fmla="*/ 192167 w 1949053"/>
              <a:gd name="connsiteY1" fmla="*/ 251127 h 2010014"/>
              <a:gd name="connsiteX2" fmla="*/ 1949053 w 1949053"/>
              <a:gd name="connsiteY2" fmla="*/ 0 h 2010014"/>
              <a:gd name="connsiteX0" fmla="*/ 18770 w 1967823"/>
              <a:gd name="connsiteY0" fmla="*/ 2010014 h 2010014"/>
              <a:gd name="connsiteX1" fmla="*/ 21961 w 1967823"/>
              <a:gd name="connsiteY1" fmla="*/ 251127 h 2010014"/>
              <a:gd name="connsiteX2" fmla="*/ 1967823 w 1967823"/>
              <a:gd name="connsiteY2" fmla="*/ 0 h 2010014"/>
              <a:gd name="connsiteX0" fmla="*/ 18770 w 1961727"/>
              <a:gd name="connsiteY0" fmla="*/ 1839326 h 1839326"/>
              <a:gd name="connsiteX1" fmla="*/ 21961 w 1961727"/>
              <a:gd name="connsiteY1" fmla="*/ 80439 h 1839326"/>
              <a:gd name="connsiteX2" fmla="*/ 1961727 w 1961727"/>
              <a:gd name="connsiteY2" fmla="*/ 0 h 1839326"/>
              <a:gd name="connsiteX0" fmla="*/ 18770 w 1967823"/>
              <a:gd name="connsiteY0" fmla="*/ 1802750 h 1802750"/>
              <a:gd name="connsiteX1" fmla="*/ 21961 w 1967823"/>
              <a:gd name="connsiteY1" fmla="*/ 43863 h 1802750"/>
              <a:gd name="connsiteX2" fmla="*/ 1967823 w 1967823"/>
              <a:gd name="connsiteY2" fmla="*/ 0 h 1802750"/>
              <a:gd name="connsiteX0" fmla="*/ 18770 w 1894671"/>
              <a:gd name="connsiteY0" fmla="*/ 1778366 h 1778366"/>
              <a:gd name="connsiteX1" fmla="*/ 21961 w 1894671"/>
              <a:gd name="connsiteY1" fmla="*/ 19479 h 1778366"/>
              <a:gd name="connsiteX2" fmla="*/ 1894671 w 1894671"/>
              <a:gd name="connsiteY2" fmla="*/ 0 h 1778366"/>
              <a:gd name="connsiteX0" fmla="*/ 24716 w 1900617"/>
              <a:gd name="connsiteY0" fmla="*/ 1778366 h 1778366"/>
              <a:gd name="connsiteX1" fmla="*/ 27907 w 1900617"/>
              <a:gd name="connsiteY1" fmla="*/ 19479 h 1778366"/>
              <a:gd name="connsiteX2" fmla="*/ 1900617 w 1900617"/>
              <a:gd name="connsiteY2" fmla="*/ 0 h 1778366"/>
              <a:gd name="connsiteX0" fmla="*/ 0 w 1875901"/>
              <a:gd name="connsiteY0" fmla="*/ 1778366 h 1778366"/>
              <a:gd name="connsiteX1" fmla="*/ 3191 w 1875901"/>
              <a:gd name="connsiteY1" fmla="*/ 19479 h 1778366"/>
              <a:gd name="connsiteX2" fmla="*/ 1875901 w 1875901"/>
              <a:gd name="connsiteY2" fmla="*/ 0 h 1778366"/>
              <a:gd name="connsiteX0" fmla="*/ 0 w 1859233"/>
              <a:gd name="connsiteY0" fmla="*/ 1758887 h 1758887"/>
              <a:gd name="connsiteX1" fmla="*/ 3191 w 1859233"/>
              <a:gd name="connsiteY1" fmla="*/ 0 h 1758887"/>
              <a:gd name="connsiteX2" fmla="*/ 1859233 w 1859233"/>
              <a:gd name="connsiteY2" fmla="*/ 18621 h 1758887"/>
              <a:gd name="connsiteX0" fmla="*/ 0 w 1856852"/>
              <a:gd name="connsiteY0" fmla="*/ 1761697 h 1761697"/>
              <a:gd name="connsiteX1" fmla="*/ 3191 w 1856852"/>
              <a:gd name="connsiteY1" fmla="*/ 2810 h 1761697"/>
              <a:gd name="connsiteX2" fmla="*/ 1856852 w 1856852"/>
              <a:gd name="connsiteY2" fmla="*/ 0 h 1761697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1097 w 1853661"/>
              <a:gd name="connsiteY0" fmla="*/ 1755744 h 1755744"/>
              <a:gd name="connsiteX1" fmla="*/ 0 w 1853661"/>
              <a:gd name="connsiteY1" fmla="*/ 2810 h 1755744"/>
              <a:gd name="connsiteX2" fmla="*/ 1853661 w 1853661"/>
              <a:gd name="connsiteY2" fmla="*/ 0 h 1755744"/>
              <a:gd name="connsiteX0" fmla="*/ 1572 w 1844136"/>
              <a:gd name="connsiteY0" fmla="*/ 1755744 h 1755744"/>
              <a:gd name="connsiteX1" fmla="*/ 0 w 1844136"/>
              <a:gd name="connsiteY1" fmla="*/ 6382 h 1755744"/>
              <a:gd name="connsiteX2" fmla="*/ 1844136 w 1844136"/>
              <a:gd name="connsiteY2" fmla="*/ 0 h 1755744"/>
              <a:gd name="connsiteX0" fmla="*/ 6334 w 1848898"/>
              <a:gd name="connsiteY0" fmla="*/ 1755744 h 1755744"/>
              <a:gd name="connsiteX1" fmla="*/ 0 w 1848898"/>
              <a:gd name="connsiteY1" fmla="*/ 429 h 1755744"/>
              <a:gd name="connsiteX2" fmla="*/ 1848898 w 1848898"/>
              <a:gd name="connsiteY2" fmla="*/ 0 h 1755744"/>
              <a:gd name="connsiteX0" fmla="*/ 279662 w 2122226"/>
              <a:gd name="connsiteY0" fmla="*/ 1755744 h 1755744"/>
              <a:gd name="connsiteX1" fmla="*/ 273328 w 2122226"/>
              <a:gd name="connsiteY1" fmla="*/ 429 h 1755744"/>
              <a:gd name="connsiteX2" fmla="*/ 2122226 w 2122226"/>
              <a:gd name="connsiteY2" fmla="*/ 0 h 1755744"/>
              <a:gd name="connsiteX0" fmla="*/ 77769 w 1920333"/>
              <a:gd name="connsiteY0" fmla="*/ 1885100 h 1885100"/>
              <a:gd name="connsiteX1" fmla="*/ 71435 w 1920333"/>
              <a:gd name="connsiteY1" fmla="*/ 129785 h 1885100"/>
              <a:gd name="connsiteX2" fmla="*/ 1920333 w 1920333"/>
              <a:gd name="connsiteY2" fmla="*/ 129356 h 1885100"/>
              <a:gd name="connsiteX0" fmla="*/ 64129 w 1906693"/>
              <a:gd name="connsiteY0" fmla="*/ 1825266 h 1825266"/>
              <a:gd name="connsiteX1" fmla="*/ 57795 w 1906693"/>
              <a:gd name="connsiteY1" fmla="*/ 69951 h 1825266"/>
              <a:gd name="connsiteX2" fmla="*/ 1906693 w 1906693"/>
              <a:gd name="connsiteY2" fmla="*/ 69522 h 1825266"/>
              <a:gd name="connsiteX0" fmla="*/ 7651 w 1850215"/>
              <a:gd name="connsiteY0" fmla="*/ 1787452 h 1787452"/>
              <a:gd name="connsiteX1" fmla="*/ 99538 w 1850215"/>
              <a:gd name="connsiteY1" fmla="*/ 88232 h 1787452"/>
              <a:gd name="connsiteX2" fmla="*/ 1850215 w 1850215"/>
              <a:gd name="connsiteY2" fmla="*/ 31708 h 1787452"/>
              <a:gd name="connsiteX0" fmla="*/ 62256 w 1904820"/>
              <a:gd name="connsiteY0" fmla="*/ 1787452 h 1787452"/>
              <a:gd name="connsiteX1" fmla="*/ 77653 w 1904820"/>
              <a:gd name="connsiteY1" fmla="*/ 337621 h 1787452"/>
              <a:gd name="connsiteX2" fmla="*/ 154143 w 1904820"/>
              <a:gd name="connsiteY2" fmla="*/ 88232 h 1787452"/>
              <a:gd name="connsiteX3" fmla="*/ 1904820 w 1904820"/>
              <a:gd name="connsiteY3" fmla="*/ 31708 h 1787452"/>
              <a:gd name="connsiteX0" fmla="*/ 0 w 1842564"/>
              <a:gd name="connsiteY0" fmla="*/ 1787452 h 1787452"/>
              <a:gd name="connsiteX1" fmla="*/ 15397 w 1842564"/>
              <a:gd name="connsiteY1" fmla="*/ 337621 h 1787452"/>
              <a:gd name="connsiteX2" fmla="*/ 91887 w 1842564"/>
              <a:gd name="connsiteY2" fmla="*/ 88232 h 1787452"/>
              <a:gd name="connsiteX3" fmla="*/ 1842564 w 1842564"/>
              <a:gd name="connsiteY3" fmla="*/ 31708 h 1787452"/>
              <a:gd name="connsiteX0" fmla="*/ 0 w 1842564"/>
              <a:gd name="connsiteY0" fmla="*/ 1777254 h 1777254"/>
              <a:gd name="connsiteX1" fmla="*/ 15397 w 1842564"/>
              <a:gd name="connsiteY1" fmla="*/ 327423 h 1777254"/>
              <a:gd name="connsiteX2" fmla="*/ 91887 w 1842564"/>
              <a:gd name="connsiteY2" fmla="*/ 78034 h 1777254"/>
              <a:gd name="connsiteX3" fmla="*/ 377587 w 1842564"/>
              <a:gd name="connsiteY3" fmla="*/ 2069 h 1777254"/>
              <a:gd name="connsiteX4" fmla="*/ 1842564 w 1842564"/>
              <a:gd name="connsiteY4" fmla="*/ 21510 h 1777254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91887 w 1842564"/>
              <a:gd name="connsiteY2" fmla="*/ 7596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1842564 w 1842564"/>
              <a:gd name="connsiteY4" fmla="*/ 19441 h 1775185"/>
              <a:gd name="connsiteX0" fmla="*/ 0 w 1842564"/>
              <a:gd name="connsiteY0" fmla="*/ 1775185 h 1775185"/>
              <a:gd name="connsiteX1" fmla="*/ 15397 w 1842564"/>
              <a:gd name="connsiteY1" fmla="*/ 325354 h 1775185"/>
              <a:gd name="connsiteX2" fmla="*/ 87090 w 1842564"/>
              <a:gd name="connsiteY2" fmla="*/ 66105 h 1775185"/>
              <a:gd name="connsiteX3" fmla="*/ 377587 w 1842564"/>
              <a:gd name="connsiteY3" fmla="*/ 0 h 1775185"/>
              <a:gd name="connsiteX4" fmla="*/ 373209 w 1842564"/>
              <a:gd name="connsiteY4" fmla="*/ 30499 h 1775185"/>
              <a:gd name="connsiteX5" fmla="*/ 1842564 w 1842564"/>
              <a:gd name="connsiteY5" fmla="*/ 19441 h 1775185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3209 w 1842564"/>
              <a:gd name="connsiteY3" fmla="*/ 11058 h 1755744"/>
              <a:gd name="connsiteX4" fmla="*/ 1842564 w 1842564"/>
              <a:gd name="connsiteY4" fmla="*/ 0 h 1755744"/>
              <a:gd name="connsiteX0" fmla="*/ 0 w 1842564"/>
              <a:gd name="connsiteY0" fmla="*/ 1755744 h 1755744"/>
              <a:gd name="connsiteX1" fmla="*/ 15397 w 1842564"/>
              <a:gd name="connsiteY1" fmla="*/ 305913 h 1755744"/>
              <a:gd name="connsiteX2" fmla="*/ 87090 w 1842564"/>
              <a:gd name="connsiteY2" fmla="*/ 46664 h 1755744"/>
              <a:gd name="connsiteX3" fmla="*/ 372010 w 1842564"/>
              <a:gd name="connsiteY3" fmla="*/ 5580 h 1755744"/>
              <a:gd name="connsiteX4" fmla="*/ 1842564 w 1842564"/>
              <a:gd name="connsiteY4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388090 w 1858644"/>
              <a:gd name="connsiteY2" fmla="*/ 5580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080 w 1858644"/>
              <a:gd name="connsiteY0" fmla="*/ 1755744 h 1755744"/>
              <a:gd name="connsiteX1" fmla="*/ 31477 w 1858644"/>
              <a:gd name="connsiteY1" fmla="*/ 305913 h 1755744"/>
              <a:gd name="connsiteX2" fmla="*/ 258599 w 1858644"/>
              <a:gd name="connsiteY2" fmla="*/ 9963 h 1755744"/>
              <a:gd name="connsiteX3" fmla="*/ 1858644 w 1858644"/>
              <a:gd name="connsiteY3" fmla="*/ 0 h 1755744"/>
              <a:gd name="connsiteX0" fmla="*/ 16878 w 1859442"/>
              <a:gd name="connsiteY0" fmla="*/ 1755744 h 1755744"/>
              <a:gd name="connsiteX1" fmla="*/ 31076 w 1859442"/>
              <a:gd name="connsiteY1" fmla="*/ 269759 h 1755744"/>
              <a:gd name="connsiteX2" fmla="*/ 259397 w 1859442"/>
              <a:gd name="connsiteY2" fmla="*/ 9963 h 1755744"/>
              <a:gd name="connsiteX3" fmla="*/ 1859442 w 1859442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0 w 1842564"/>
              <a:gd name="connsiteY0" fmla="*/ 1755744 h 1755744"/>
              <a:gd name="connsiteX1" fmla="*/ 14198 w 1842564"/>
              <a:gd name="connsiteY1" fmla="*/ 269759 h 1755744"/>
              <a:gd name="connsiteX2" fmla="*/ 242519 w 1842564"/>
              <a:gd name="connsiteY2" fmla="*/ 9963 h 1755744"/>
              <a:gd name="connsiteX3" fmla="*/ 1842564 w 1842564"/>
              <a:gd name="connsiteY3" fmla="*/ 0 h 1755744"/>
              <a:gd name="connsiteX0" fmla="*/ 3701 w 1830678"/>
              <a:gd name="connsiteY0" fmla="*/ 636027 h 636027"/>
              <a:gd name="connsiteX1" fmla="*/ 2312 w 1830678"/>
              <a:gd name="connsiteY1" fmla="*/ 269759 h 636027"/>
              <a:gd name="connsiteX2" fmla="*/ 230633 w 1830678"/>
              <a:gd name="connsiteY2" fmla="*/ 9963 h 636027"/>
              <a:gd name="connsiteX3" fmla="*/ 1830678 w 1830678"/>
              <a:gd name="connsiteY3" fmla="*/ 0 h 636027"/>
              <a:gd name="connsiteX0" fmla="*/ 4863 w 1831840"/>
              <a:gd name="connsiteY0" fmla="*/ 636027 h 636027"/>
              <a:gd name="connsiteX1" fmla="*/ 3474 w 1831840"/>
              <a:gd name="connsiteY1" fmla="*/ 269759 h 636027"/>
              <a:gd name="connsiteX2" fmla="*/ 231795 w 1831840"/>
              <a:gd name="connsiteY2" fmla="*/ 9963 h 636027"/>
              <a:gd name="connsiteX3" fmla="*/ 1831840 w 1831840"/>
              <a:gd name="connsiteY3" fmla="*/ 0 h 636027"/>
              <a:gd name="connsiteX0" fmla="*/ 4863 w 2190338"/>
              <a:gd name="connsiteY0" fmla="*/ 628360 h 628360"/>
              <a:gd name="connsiteX1" fmla="*/ 3474 w 2190338"/>
              <a:gd name="connsiteY1" fmla="*/ 262092 h 628360"/>
              <a:gd name="connsiteX2" fmla="*/ 231795 w 2190338"/>
              <a:gd name="connsiteY2" fmla="*/ 2296 h 628360"/>
              <a:gd name="connsiteX3" fmla="*/ 2190338 w 2190338"/>
              <a:gd name="connsiteY3" fmla="*/ 0 h 628360"/>
              <a:gd name="connsiteX0" fmla="*/ 4863 w 2860574"/>
              <a:gd name="connsiteY0" fmla="*/ 626169 h 626169"/>
              <a:gd name="connsiteX1" fmla="*/ 3474 w 2860574"/>
              <a:gd name="connsiteY1" fmla="*/ 259901 h 626169"/>
              <a:gd name="connsiteX2" fmla="*/ 231795 w 2860574"/>
              <a:gd name="connsiteY2" fmla="*/ 105 h 626169"/>
              <a:gd name="connsiteX3" fmla="*/ 2860574 w 2860574"/>
              <a:gd name="connsiteY3" fmla="*/ 0 h 626169"/>
              <a:gd name="connsiteX0" fmla="*/ 4863 w 1842631"/>
              <a:gd name="connsiteY0" fmla="*/ 627265 h 627265"/>
              <a:gd name="connsiteX1" fmla="*/ 3474 w 1842631"/>
              <a:gd name="connsiteY1" fmla="*/ 260997 h 627265"/>
              <a:gd name="connsiteX2" fmla="*/ 231795 w 1842631"/>
              <a:gd name="connsiteY2" fmla="*/ 1201 h 627265"/>
              <a:gd name="connsiteX3" fmla="*/ 1842631 w 1842631"/>
              <a:gd name="connsiteY3" fmla="*/ 0 h 627265"/>
              <a:gd name="connsiteX0" fmla="*/ 4863 w 1110048"/>
              <a:gd name="connsiteY0" fmla="*/ 649178 h 649178"/>
              <a:gd name="connsiteX1" fmla="*/ 3474 w 1110048"/>
              <a:gd name="connsiteY1" fmla="*/ 282910 h 649178"/>
              <a:gd name="connsiteX2" fmla="*/ 231795 w 1110048"/>
              <a:gd name="connsiteY2" fmla="*/ 23114 h 649178"/>
              <a:gd name="connsiteX3" fmla="*/ 1110048 w 1110048"/>
              <a:gd name="connsiteY3" fmla="*/ 0 h 649178"/>
              <a:gd name="connsiteX0" fmla="*/ 4863 w 1110048"/>
              <a:gd name="connsiteY0" fmla="*/ 665507 h 665507"/>
              <a:gd name="connsiteX1" fmla="*/ 3474 w 1110048"/>
              <a:gd name="connsiteY1" fmla="*/ 299239 h 665507"/>
              <a:gd name="connsiteX2" fmla="*/ 246182 w 1110048"/>
              <a:gd name="connsiteY2" fmla="*/ 0 h 665507"/>
              <a:gd name="connsiteX3" fmla="*/ 1110048 w 1110048"/>
              <a:gd name="connsiteY3" fmla="*/ 16329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4863 w 1099256"/>
              <a:gd name="connsiteY0" fmla="*/ 665507 h 665507"/>
              <a:gd name="connsiteX1" fmla="*/ 3474 w 1099256"/>
              <a:gd name="connsiteY1" fmla="*/ 299239 h 665507"/>
              <a:gd name="connsiteX2" fmla="*/ 246182 w 1099256"/>
              <a:gd name="connsiteY2" fmla="*/ 0 h 665507"/>
              <a:gd name="connsiteX3" fmla="*/ 1099256 w 1099256"/>
              <a:gd name="connsiteY3" fmla="*/ 3182 h 665507"/>
              <a:gd name="connsiteX0" fmla="*/ 18371 w 1112764"/>
              <a:gd name="connsiteY0" fmla="*/ 665507 h 665507"/>
              <a:gd name="connsiteX1" fmla="*/ 1395 w 1112764"/>
              <a:gd name="connsiteY1" fmla="*/ 292665 h 665507"/>
              <a:gd name="connsiteX2" fmla="*/ 259690 w 1112764"/>
              <a:gd name="connsiteY2" fmla="*/ 0 h 665507"/>
              <a:gd name="connsiteX3" fmla="*/ 1112764 w 1112764"/>
              <a:gd name="connsiteY3" fmla="*/ 3182 h 665507"/>
              <a:gd name="connsiteX0" fmla="*/ 5723 w 1114504"/>
              <a:gd name="connsiteY0" fmla="*/ 1614309 h 1614309"/>
              <a:gd name="connsiteX1" fmla="*/ 3135 w 1114504"/>
              <a:gd name="connsiteY1" fmla="*/ 292665 h 1614309"/>
              <a:gd name="connsiteX2" fmla="*/ 261430 w 1114504"/>
              <a:gd name="connsiteY2" fmla="*/ 0 h 1614309"/>
              <a:gd name="connsiteX3" fmla="*/ 1114504 w 1114504"/>
              <a:gd name="connsiteY3" fmla="*/ 3182 h 1614309"/>
              <a:gd name="connsiteX0" fmla="*/ 2759 w 1116337"/>
              <a:gd name="connsiteY0" fmla="*/ 2616796 h 2616796"/>
              <a:gd name="connsiteX1" fmla="*/ 4968 w 1116337"/>
              <a:gd name="connsiteY1" fmla="*/ 292665 h 2616796"/>
              <a:gd name="connsiteX2" fmla="*/ 263263 w 1116337"/>
              <a:gd name="connsiteY2" fmla="*/ 0 h 2616796"/>
              <a:gd name="connsiteX3" fmla="*/ 1116337 w 1116337"/>
              <a:gd name="connsiteY3" fmla="*/ 3182 h 2616796"/>
              <a:gd name="connsiteX0" fmla="*/ 3367 w 1115747"/>
              <a:gd name="connsiteY0" fmla="*/ 2989305 h 2989305"/>
              <a:gd name="connsiteX1" fmla="*/ 4378 w 1115747"/>
              <a:gd name="connsiteY1" fmla="*/ 292665 h 2989305"/>
              <a:gd name="connsiteX2" fmla="*/ 262673 w 1115747"/>
              <a:gd name="connsiteY2" fmla="*/ 0 h 2989305"/>
              <a:gd name="connsiteX3" fmla="*/ 1115747 w 1115747"/>
              <a:gd name="connsiteY3" fmla="*/ 3182 h 2989305"/>
              <a:gd name="connsiteX0" fmla="*/ 4863 w 1114845"/>
              <a:gd name="connsiteY0" fmla="*/ 3021078 h 3021078"/>
              <a:gd name="connsiteX1" fmla="*/ 3476 w 1114845"/>
              <a:gd name="connsiteY1" fmla="*/ 292665 h 3021078"/>
              <a:gd name="connsiteX2" fmla="*/ 261771 w 1114845"/>
              <a:gd name="connsiteY2" fmla="*/ 0 h 3021078"/>
              <a:gd name="connsiteX3" fmla="*/ 1114845 w 1114845"/>
              <a:gd name="connsiteY3" fmla="*/ 3182 h 3021078"/>
              <a:gd name="connsiteX0" fmla="*/ 2257 w 1117035"/>
              <a:gd name="connsiteY0" fmla="*/ 3033130 h 3033130"/>
              <a:gd name="connsiteX1" fmla="*/ 5666 w 1117035"/>
              <a:gd name="connsiteY1" fmla="*/ 292665 h 3033130"/>
              <a:gd name="connsiteX2" fmla="*/ 263961 w 1117035"/>
              <a:gd name="connsiteY2" fmla="*/ 0 h 3033130"/>
              <a:gd name="connsiteX3" fmla="*/ 1117035 w 1117035"/>
              <a:gd name="connsiteY3" fmla="*/ 3182 h 30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035" h="3033130">
                <a:moveTo>
                  <a:pt x="2257" y="3033130"/>
                </a:moveTo>
                <a:cubicBezTo>
                  <a:pt x="-1174" y="2514301"/>
                  <a:pt x="-1182" y="570116"/>
                  <a:pt x="5666" y="292665"/>
                </a:cubicBezTo>
                <a:cubicBezTo>
                  <a:pt x="13713" y="77665"/>
                  <a:pt x="166858" y="23595"/>
                  <a:pt x="263961" y="0"/>
                </a:cubicBezTo>
                <a:lnTo>
                  <a:pt x="1117035" y="3182"/>
                </a:lnTo>
              </a:path>
            </a:pathLst>
          </a:custGeom>
          <a:noFill/>
          <a:ln w="38100">
            <a:solidFill>
              <a:schemeClr val="bg1">
                <a:alpha val="60000"/>
              </a:schemeClr>
            </a:solidFill>
            <a:head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43808" y="4076416"/>
            <a:ext cx="652743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338" y="3785062"/>
            <a:ext cx="1699932" cy="1127587"/>
          </a:xfrm>
          <a:prstGeom prst="roundRect">
            <a:avLst>
              <a:gd name="adj" fmla="val 9376"/>
            </a:avLst>
          </a:prstGeom>
          <a:gradFill>
            <a:gsLst>
              <a:gs pos="98000">
                <a:srgbClr val="E6ECF1"/>
              </a:gs>
              <a:gs pos="0">
                <a:srgbClr val="CCD9E2"/>
              </a:gs>
              <a:gs pos="52000">
                <a:schemeClr val="bg1"/>
              </a:gs>
              <a:gs pos="43000">
                <a:schemeClr val="bg1"/>
              </a:gs>
            </a:gsLst>
            <a:lin ang="3000000" scaled="0"/>
          </a:gra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31" y="3933056"/>
            <a:ext cx="1051571" cy="36181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4128868" y="4348478"/>
            <a:ext cx="1665521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APIs</a:t>
            </a: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6" descr="C:\Users\Anders\AppData\Local\Microsoft\Windows\INetCache\IE\10FYNQXY\Crystal_Clear_kdm_user_female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602" y="1833839"/>
            <a:ext cx="459335" cy="4593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/>
          <p:cNvCxnSpPr/>
          <p:nvPr/>
        </p:nvCxnSpPr>
        <p:spPr>
          <a:xfrm flipV="1">
            <a:off x="5505224" y="2224028"/>
            <a:ext cx="606439" cy="1548462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908104" y="2304258"/>
            <a:ext cx="936104" cy="1461697"/>
          </a:xfrm>
          <a:prstGeom prst="line">
            <a:avLst/>
          </a:prstGeom>
          <a:ln w="38100">
            <a:solidFill>
              <a:schemeClr val="accent5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43808" y="2567045"/>
            <a:ext cx="1040670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Enrollment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39952" y="2567045"/>
            <a:ext cx="851515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436096" y="2567045"/>
            <a:ext cx="891591" cy="523220"/>
          </a:xfrm>
          <a:prstGeom prst="rect">
            <a:avLst/>
          </a:prstGeom>
          <a:solidFill>
            <a:schemeClr val="bg1"/>
          </a:solidFill>
          <a:ln w="63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48064" y="1913054"/>
            <a:ext cx="2007280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Merchant or PISP/GW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83968" y="5085184"/>
            <a:ext cx="1000595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832404" y="1913054"/>
            <a:ext cx="1253613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Saturn Wallet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96857" y="1913054"/>
            <a:ext cx="562975" cy="30777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491880" y="1840619"/>
            <a:ext cx="357790" cy="502719"/>
            <a:chOff x="4671633" y="1375561"/>
            <a:chExt cx="357790" cy="5027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Rectangle 48"/>
            <p:cNvSpPr/>
            <p:nvPr/>
          </p:nvSpPr>
          <p:spPr>
            <a:xfrm>
              <a:off x="4718398" y="1415566"/>
              <a:ext cx="250037" cy="4189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" descr="C:\Users\Anders\AppData\Local\Microsoft\Windows\INetCache\IE\YM8GPEOA\mobile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673596" y="1375561"/>
              <a:ext cx="355673" cy="50271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4671633" y="1457193"/>
              <a:ext cx="3577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4806043" y="1663895"/>
              <a:ext cx="72000" cy="72000"/>
              <a:chOff x="4806043" y="1663895"/>
              <a:chExt cx="72000" cy="72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806043" y="1663895"/>
                <a:ext cx="72000" cy="72000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27723" y="1684013"/>
                <a:ext cx="30597" cy="30597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Rectangle 62"/>
          <p:cNvSpPr/>
          <p:nvPr/>
        </p:nvSpPr>
        <p:spPr>
          <a:xfrm>
            <a:off x="571610" y="4838950"/>
            <a:ext cx="1718740" cy="5232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Primitives</a:t>
            </a:r>
          </a:p>
        </p:txBody>
      </p:sp>
    </p:spTree>
    <p:extLst>
      <p:ext uri="{BB962C8B-B14F-4D97-AF65-F5344CB8AC3E}">
        <p14:creationId xmlns:p14="http://schemas.microsoft.com/office/powerpoint/2010/main" val="196778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/>
          </a:solidFill>
          <a:head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55</cp:revision>
  <dcterms:created xsi:type="dcterms:W3CDTF">2020-05-25T17:53:39Z</dcterms:created>
  <dcterms:modified xsi:type="dcterms:W3CDTF">2020-06-01T04:07:17Z</dcterms:modified>
</cp:coreProperties>
</file>