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1405252" y="909873"/>
            <a:ext cx="1897078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0293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03648" y="3748028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60032" y="3933056"/>
            <a:ext cx="3963014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created during the user’s authorization, only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86914" y="26934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744768"/>
            <a:ext cx="724608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63694"/>
            <a:ext cx="666900" cy="1720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8000" rtlCol="0" anchor="ctr" anchorCtr="1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273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227</cp:revision>
  <dcterms:created xsi:type="dcterms:W3CDTF">2018-11-18T09:32:02Z</dcterms:created>
  <dcterms:modified xsi:type="dcterms:W3CDTF">2020-11-26T12:45:02Z</dcterms:modified>
</cp:coreProperties>
</file>