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9" autoAdjust="0"/>
    <p:restoredTop sz="94660"/>
  </p:normalViewPr>
  <p:slideViewPr>
    <p:cSldViewPr>
      <p:cViewPr varScale="1">
        <p:scale>
          <a:sx n="85" d="100"/>
          <a:sy n="85" d="100"/>
        </p:scale>
        <p:origin x="-558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V0.99, 2015-04-28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ebmessagin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051497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1772816"/>
            <a:ext cx="7258000" cy="3711514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contrast to jumping between the Web and single-purpose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“Apps”, a more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seamless Web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facilitated.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proposal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enhanced version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Chrome’s Native Messaging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86625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476672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9443" y="1484784"/>
            <a:ext cx="3094486" cy="1656184"/>
            <a:chOff x="829443" y="1484784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093281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093527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3070704" y="2769885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302812" y="2771712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90956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2123728" y="2769885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443" y="2003386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963" y="1484784"/>
            <a:ext cx="3100310" cy="1656184"/>
            <a:chOff x="4970963" y="1484784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5240625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5240871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605108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70963" y="2003386"/>
              <a:ext cx="966601" cy="847172"/>
            </a:xfrm>
            <a:prstGeom prst="rect">
              <a:avLst/>
            </a:prstGeom>
          </p:spPr>
        </p:pic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7229696" y="2775104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5461804" y="2776931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6282720" y="2775104"/>
              <a:ext cx="637200" cy="2362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5668" y="3104824"/>
            <a:ext cx="3657448" cy="1868490"/>
            <a:chOff x="2505668" y="3104824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107285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104824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9"/>
            <p:cNvSpPr>
              <a:spLocks/>
            </p:cNvSpPr>
            <p:nvPr/>
          </p:nvSpPr>
          <p:spPr>
            <a:xfrm>
              <a:off x="4074885" y="4596917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2908888" y="4601180"/>
              <a:ext cx="637287" cy="2326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503227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79431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544640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829653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170580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205902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21708" y="3700607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44224" y="4398787"/>
              <a:ext cx="13681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8743 4532 0231 9356</a:t>
              </a:r>
              <a:endParaRPr lang="en-US" sz="7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694684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95936" y="1789241"/>
            <a:ext cx="681756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2NB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687539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761873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API.  Most likely modelled after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http://www.w3.org/TR/webmessaging/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21296"/>
            <a:ext cx="8280920" cy="5770811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specifically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message channel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Web2Native Bridge application MAY restrict access to specific domains.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proving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party performing vetting may further restrict usage of certain applications and/or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68336" y="836712"/>
            <a:ext cx="4269179" cy="2101522"/>
            <a:chOff x="2268336" y="836712"/>
            <a:chExt cx="4269179" cy="2101522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268336" y="863793"/>
              <a:ext cx="4269179" cy="20744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268336" y="836712"/>
              <a:ext cx="4269179" cy="268107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4716016" y="2495452"/>
              <a:ext cx="627842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5537981" y="2500191"/>
              <a:ext cx="677544" cy="258629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2507409" y="1282050"/>
              <a:ext cx="3820826" cy="36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ounded Rectangle 47"/>
            <p:cNvSpPr>
              <a:spLocks/>
            </p:cNvSpPr>
            <p:nvPr/>
          </p:nvSpPr>
          <p:spPr>
            <a:xfrm>
              <a:off x="2555774" y="2510005"/>
              <a:ext cx="1656185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2555776" y="1653947"/>
              <a:ext cx="3672408" cy="70822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2555774" y="1642090"/>
              <a:ext cx="3672410" cy="21602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1331</Words>
  <Application>Microsoft Office PowerPoint</Application>
  <PresentationFormat>On-screen Show (4:3)</PresentationFormat>
  <Paragraphs>146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258</cp:revision>
  <dcterms:created xsi:type="dcterms:W3CDTF">2015-01-12T11:20:30Z</dcterms:created>
  <dcterms:modified xsi:type="dcterms:W3CDTF">2015-04-28T13:09:28Z</dcterms:modified>
</cp:coreProperties>
</file>