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2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2017-09-27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slide" Target="slide8.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image" Target="../media/image8.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slide" Target="slide14.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85544" y="260648"/>
            <a:ext cx="7053534"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Merchant Creates and Sends an “</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599309" y="1459633"/>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17899" y="1601193"/>
            <a:ext cx="37104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5253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/v3#pms</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5715" y="498711"/>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9" name="Picture 6" descr="C:\Users\Anders\AppData\Local\Microsoft\Windows\INetCache\IE\10FYNQXY\Crystal_Clear_kdm_user_fema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feasible to standardize.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672526"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040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8"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9"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5588458" y="500120"/>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86918"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6235715" y="51043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2"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pic>
        <p:nvPicPr>
          <p:cNvPr id="106" name="Picture 6" descr="C:\Users\Anders\AppData\Local\Microsoft\Windows\INetCache\IE\10FYNQXY\Crystal_Clear_kdm_user_female[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35852" y="510901"/>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187624" y="282134"/>
            <a:ext cx="66247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Sends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a:t>
            </a:r>
            <a:r>
              <a:rPr lang="en-US" sz="1000" smtClean="0">
                <a:latin typeface="Arial" panose="020B0604020202020204" pitchFamily="34" charset="0"/>
                <a:cs typeface="Arial" panose="020B0604020202020204" pitchFamily="34" charset="0"/>
              </a:rPr>
              <a:t>its </a:t>
            </a:r>
            <a:r>
              <a:rPr lang="en-US" sz="1000" smtClean="0">
                <a:latin typeface="Arial" panose="020B0604020202020204" pitchFamily="34" charset="0"/>
                <a:cs typeface="Arial" panose="020B0604020202020204" pitchFamily="34" charset="0"/>
              </a:rPr>
              <a:t>private</a:t>
            </a:r>
            <a:r>
              <a:rPr lang="en-US" sz="100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390441"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55976" y="980728"/>
            <a:ext cx="431000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62139"/>
            <a:ext cx="7992888" cy="455509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8645-7800239403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129412" y="260648"/>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733256"/>
            <a:ext cx="8136904"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322179"/>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98355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84813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852033" y="197781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648354" y="1933415"/>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302098"/>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467544" y="260648"/>
            <a:ext cx="806489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array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13261</TotalTime>
  <Words>1576</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478</cp:revision>
  <dcterms:created xsi:type="dcterms:W3CDTF">2016-04-29T15:32:52Z</dcterms:created>
  <dcterms:modified xsi:type="dcterms:W3CDTF">2017-09-27T15:15:06Z</dcterms:modified>
</cp:coreProperties>
</file>