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320089" y="1469678"/>
            <a:ext cx="1141053" cy="9300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2045350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405252" y="909873"/>
            <a:ext cx="1897078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80354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556268" y="3773858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933056"/>
            <a:ext cx="4032448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(not shown here) Merchant 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71995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AR-2020-11-27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739638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412070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2044800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285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236</cp:revision>
  <dcterms:created xsi:type="dcterms:W3CDTF">2018-11-18T09:32:02Z</dcterms:created>
  <dcterms:modified xsi:type="dcterms:W3CDTF">2020-11-27T05:29:11Z</dcterms:modified>
</cp:coreProperties>
</file>