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ounded Rectangle 317"/>
          <p:cNvSpPr/>
          <p:nvPr/>
        </p:nvSpPr>
        <p:spPr>
          <a:xfrm>
            <a:off x="1405252" y="909873"/>
            <a:ext cx="1897078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135247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09978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694886" y="3017411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694886" y="2095598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694886" y="1173786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644718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644718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644718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320089" y="1469678"/>
            <a:ext cx="1141053" cy="93006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115616" y="2435973"/>
            <a:ext cx="579270" cy="69161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2987824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2987824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2987824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2987824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2987824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2974235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12611" y="1696230"/>
            <a:ext cx="705237" cy="13720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2968337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843808" y="1731169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32352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0293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480312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46628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413601" y="3748028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36510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933056"/>
            <a:ext cx="4032448" cy="2708434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Though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contract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created during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(not shown here)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user’s authorization, only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authorized transaction requests are accepted by the Issuer Banks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Banks running a 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97000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286914" y="269342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55756" y="3007198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32240" y="1593089"/>
            <a:ext cx="720080" cy="137643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AR-2020-11-26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21102" y="1739638"/>
            <a:ext cx="738623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08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549956" y="2458564"/>
            <a:ext cx="67979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08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70563" y="3293368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278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229</cp:revision>
  <dcterms:created xsi:type="dcterms:W3CDTF">2018-11-18T09:32:02Z</dcterms:created>
  <dcterms:modified xsi:type="dcterms:W3CDTF">2020-11-26T14:41:44Z</dcterms:modified>
</cp:coreProperties>
</file>