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69"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1" d="100"/>
          <a:sy n="81" d="100"/>
        </p:scale>
        <p:origin x="-1746"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2017-03-19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/14</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3.xml"/><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@embedded</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which </a:t>
            </a:r>
            <a:r>
              <a:rPr lang="en-US" sz="1000" dirty="0" smtClean="0">
                <a:latin typeface="Arial" panose="020B0604020202020204" pitchFamily="34" charset="0"/>
                <a:cs typeface="Arial" panose="020B0604020202020204" pitchFamily="34" charset="0"/>
              </a:rPr>
              <a:t>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844824"/>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7008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12373</TotalTime>
  <Words>1545</Words>
  <Application>Microsoft Office PowerPoint</Application>
  <PresentationFormat>On-screen Show (4:3)</PresentationFormat>
  <Paragraphs>227</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418</cp:revision>
  <dcterms:created xsi:type="dcterms:W3CDTF">2016-04-29T15:32:52Z</dcterms:created>
  <dcterms:modified xsi:type="dcterms:W3CDTF">2017-03-19T06:38:29Z</dcterms:modified>
</cp:coreProperties>
</file>